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theme/themeOverride3.xml" ContentType="application/vnd.openxmlformats-officedocument.themeOverride+xml"/>
  <Override PartName="/ppt/notesSlides/notesSlide6.xml" ContentType="application/vnd.openxmlformats-officedocument.presentationml.notesSlide+xml"/>
  <Override PartName="/ppt/charts/chart6.xml" ContentType="application/vnd.openxmlformats-officedocument.drawingml.chart+xml"/>
  <Override PartName="/ppt/theme/themeOverride4.xml" ContentType="application/vnd.openxmlformats-officedocument.themeOverride+xml"/>
  <Override PartName="/ppt/notesSlides/notesSlide7.xml" ContentType="application/vnd.openxmlformats-officedocument.presentationml.notesSlide+xml"/>
  <Override PartName="/ppt/charts/chart7.xml" ContentType="application/vnd.openxmlformats-officedocument.drawingml.chart+xml"/>
  <Override PartName="/ppt/theme/themeOverride5.xml" ContentType="application/vnd.openxmlformats-officedocument.themeOverride+xml"/>
  <Override PartName="/ppt/notesSlides/notesSlide8.xml" ContentType="application/vnd.openxmlformats-officedocument.presentationml.notesSlide+xml"/>
  <Override PartName="/ppt/charts/chart8.xml" ContentType="application/vnd.openxmlformats-officedocument.drawingml.chart+xml"/>
  <Override PartName="/ppt/theme/themeOverride6.xml" ContentType="application/vnd.openxmlformats-officedocument.themeOverr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7"/>
  </p:notesMasterIdLst>
  <p:handoutMasterIdLst>
    <p:handoutMasterId r:id="rId18"/>
  </p:handoutMasterIdLst>
  <p:sldIdLst>
    <p:sldId id="256" r:id="rId2"/>
    <p:sldId id="289" r:id="rId3"/>
    <p:sldId id="290" r:id="rId4"/>
    <p:sldId id="292" r:id="rId5"/>
    <p:sldId id="302" r:id="rId6"/>
    <p:sldId id="303" r:id="rId7"/>
    <p:sldId id="304" r:id="rId8"/>
    <p:sldId id="263" r:id="rId9"/>
    <p:sldId id="323" r:id="rId10"/>
    <p:sldId id="299" r:id="rId11"/>
    <p:sldId id="319" r:id="rId12"/>
    <p:sldId id="320" r:id="rId13"/>
    <p:sldId id="321" r:id="rId14"/>
    <p:sldId id="322" r:id="rId15"/>
    <p:sldId id="296" r:id="rId16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1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  <a:srgbClr val="66FF33"/>
    <a:srgbClr val="66FFFF"/>
    <a:srgbClr val="0000CC"/>
    <a:srgbClr val="33CC33"/>
    <a:srgbClr val="FFFF00"/>
    <a:srgbClr val="A50021"/>
    <a:srgbClr val="000066"/>
    <a:srgbClr val="FF66CC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00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88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2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4.xlsx"/><Relationship Id="rId1" Type="http://schemas.openxmlformats.org/officeDocument/2006/relationships/themeOverride" Target="../theme/themeOverride3.xm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5.xlsx"/><Relationship Id="rId1" Type="http://schemas.openxmlformats.org/officeDocument/2006/relationships/themeOverride" Target="../theme/themeOverride4.xml"/></Relationships>
</file>

<file path=ppt/charts/_rels/chart7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6.xlsx"/><Relationship Id="rId1" Type="http://schemas.openxmlformats.org/officeDocument/2006/relationships/themeOverride" Target="../theme/themeOverride5.xml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7.xlsx"/><Relationship Id="rId1" Type="http://schemas.openxmlformats.org/officeDocument/2006/relationships/themeOverride" Target="../theme/themeOverrid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'%Cust v %Sales'!$K$12</c:f>
              <c:strCache>
                <c:ptCount val="1"/>
                <c:pt idx="0">
                  <c:v>Silver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%Sales'!$L$11:$N$11</c:f>
              <c:strCache>
                <c:ptCount val="3"/>
                <c:pt idx="0">
                  <c:v>% Customers</c:v>
                </c:pt>
                <c:pt idx="1">
                  <c:v>% Revenue</c:v>
                </c:pt>
                <c:pt idx="2">
                  <c:v>% NUM_DAYS</c:v>
                </c:pt>
              </c:strCache>
            </c:strRef>
          </c:cat>
          <c:val>
            <c:numRef>
              <c:f>'%Cust v %Sales'!$L$12:$N$12</c:f>
              <c:numCache>
                <c:formatCode>0.0%</c:formatCode>
                <c:ptCount val="3"/>
                <c:pt idx="0">
                  <c:v>0.33532934131736525</c:v>
                </c:pt>
                <c:pt idx="1">
                  <c:v>0.28789354817773788</c:v>
                </c:pt>
                <c:pt idx="2">
                  <c:v>0.27329796106777732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BC-48A7-B17F-1C97BAE56A7F}"/>
            </c:ext>
          </c:extLst>
        </c:ser>
        <c:ser>
          <c:idx val="1"/>
          <c:order val="1"/>
          <c:tx>
            <c:strRef>
              <c:f>'%Cust v %Sales'!$K$13</c:f>
              <c:strCache>
                <c:ptCount val="1"/>
                <c:pt idx="0">
                  <c:v>Elder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%Sales'!$L$11:$N$11</c:f>
              <c:strCache>
                <c:ptCount val="3"/>
                <c:pt idx="0">
                  <c:v>% Customers</c:v>
                </c:pt>
                <c:pt idx="1">
                  <c:v>% Revenue</c:v>
                </c:pt>
                <c:pt idx="2">
                  <c:v>% NUM_DAYS</c:v>
                </c:pt>
              </c:strCache>
            </c:strRef>
          </c:cat>
          <c:val>
            <c:numRef>
              <c:f>'%Cust v %Sales'!$L$13:$N$13</c:f>
              <c:numCache>
                <c:formatCode>0.0%</c:formatCode>
                <c:ptCount val="3"/>
                <c:pt idx="0">
                  <c:v>0.30496150556030793</c:v>
                </c:pt>
                <c:pt idx="1">
                  <c:v>0.18474695076643841</c:v>
                </c:pt>
                <c:pt idx="2">
                  <c:v>0.18100047734199193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BC-48A7-B17F-1C97BAE56A7F}"/>
            </c:ext>
          </c:extLst>
        </c:ser>
        <c:ser>
          <c:idx val="2"/>
          <c:order val="2"/>
          <c:tx>
            <c:strRef>
              <c:f>'%Cust v %Sales'!$K$14</c:f>
              <c:strCache>
                <c:ptCount val="1"/>
                <c:pt idx="0">
                  <c:v>Churned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%Sales'!$L$11:$N$11</c:f>
              <c:strCache>
                <c:ptCount val="3"/>
                <c:pt idx="0">
                  <c:v>% Customers</c:v>
                </c:pt>
                <c:pt idx="1">
                  <c:v>% Revenue</c:v>
                </c:pt>
                <c:pt idx="2">
                  <c:v>% NUM_DAYS</c:v>
                </c:pt>
              </c:strCache>
            </c:strRef>
          </c:cat>
          <c:val>
            <c:numRef>
              <c:f>'%Cust v %Sales'!$L$14:$N$14</c:f>
              <c:numCache>
                <c:formatCode>0.0%</c:formatCode>
                <c:ptCount val="3"/>
                <c:pt idx="0">
                  <c:v>0.1977473624180211</c:v>
                </c:pt>
                <c:pt idx="1">
                  <c:v>7.9699421898739825E-2</c:v>
                </c:pt>
                <c:pt idx="2">
                  <c:v>8.070882663043763E-2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EBC-48A7-B17F-1C97BAE56A7F}"/>
            </c:ext>
          </c:extLst>
        </c:ser>
        <c:ser>
          <c:idx val="3"/>
          <c:order val="3"/>
          <c:tx>
            <c:strRef>
              <c:f>'%Cust v %Sales'!$K$15</c:f>
              <c:strCache>
                <c:ptCount val="1"/>
                <c:pt idx="0">
                  <c:v>Golden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%Sales'!$L$11:$N$11</c:f>
              <c:strCache>
                <c:ptCount val="3"/>
                <c:pt idx="0">
                  <c:v>% Customers</c:v>
                </c:pt>
                <c:pt idx="1">
                  <c:v>% Revenue</c:v>
                </c:pt>
                <c:pt idx="2">
                  <c:v>% NUM_DAYS</c:v>
                </c:pt>
              </c:strCache>
            </c:strRef>
          </c:cat>
          <c:val>
            <c:numRef>
              <c:f>'%Cust v %Sales'!$L$15:$N$15</c:f>
              <c:numCache>
                <c:formatCode>0.0%</c:formatCode>
                <c:ptCount val="3"/>
                <c:pt idx="0">
                  <c:v>0.12389506700883947</c:v>
                </c:pt>
                <c:pt idx="1">
                  <c:v>0.44420909072826864</c:v>
                </c:pt>
                <c:pt idx="2">
                  <c:v>0.46129333452231702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EBC-48A7-B17F-1C97BAE56A7F}"/>
            </c:ext>
          </c:extLst>
        </c:ser>
        <c:ser>
          <c:idx val="4"/>
          <c:order val="4"/>
          <c:tx>
            <c:strRef>
              <c:f>'%Cust v %Sales'!$K$16</c:f>
              <c:strCache>
                <c:ptCount val="1"/>
                <c:pt idx="0">
                  <c:v>NewComer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%Sales'!$L$11:$N$11</c:f>
              <c:strCache>
                <c:ptCount val="3"/>
                <c:pt idx="0">
                  <c:v>% Customers</c:v>
                </c:pt>
                <c:pt idx="1">
                  <c:v>% Revenue</c:v>
                </c:pt>
                <c:pt idx="2">
                  <c:v>% NUM_DAYS</c:v>
                </c:pt>
              </c:strCache>
            </c:strRef>
          </c:cat>
          <c:val>
            <c:numRef>
              <c:f>'%Cust v %Sales'!$L$16:$N$16</c:f>
              <c:numCache>
                <c:formatCode>0.0%</c:formatCode>
                <c:ptCount val="3"/>
                <c:pt idx="0">
                  <c:v>3.8066723695466209E-2</c:v>
                </c:pt>
                <c:pt idx="1">
                  <c:v>3.4509884288153434E-3</c:v>
                </c:pt>
                <c:pt idx="2">
                  <c:v>3.6994004374760673E-3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EBC-48A7-B17F-1C97BAE56A7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377665328"/>
        <c:axId val="377664496"/>
      </c:barChart>
      <c:catAx>
        <c:axId val="377665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7664496"/>
        <c:crosses val="autoZero"/>
        <c:auto val="1"/>
        <c:lblAlgn val="ctr"/>
        <c:lblOffset val="100"/>
        <c:noMultiLvlLbl val="0"/>
      </c:catAx>
      <c:valAx>
        <c:axId val="377664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7665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Price Elasticity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Elasticity!$Y$2:$Y$6</c:f>
              <c:strCache>
                <c:ptCount val="5"/>
                <c:pt idx="0">
                  <c:v>Silver</c:v>
                </c:pt>
                <c:pt idx="1">
                  <c:v>Elder</c:v>
                </c:pt>
                <c:pt idx="2">
                  <c:v>Churned</c:v>
                </c:pt>
                <c:pt idx="3">
                  <c:v>Golden</c:v>
                </c:pt>
                <c:pt idx="4">
                  <c:v>NewComer</c:v>
                </c:pt>
              </c:strCache>
            </c:strRef>
          </c:cat>
          <c:val>
            <c:numRef>
              <c:f>Elasticity!$Z$2:$Z$6</c:f>
              <c:numCache>
                <c:formatCode>General</c:formatCode>
                <c:ptCount val="5"/>
                <c:pt idx="0">
                  <c:v>0.15714876619189927</c:v>
                </c:pt>
                <c:pt idx="1">
                  <c:v>0.19820632893768911</c:v>
                </c:pt>
                <c:pt idx="2">
                  <c:v>0.18522874024803668</c:v>
                </c:pt>
                <c:pt idx="3">
                  <c:v>0.22658636282917882</c:v>
                </c:pt>
                <c:pt idx="4">
                  <c:v>8.3869374924370799E-2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36-4DEC-9810-772C75A39D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2480144"/>
        <c:axId val="742476400"/>
      </c:barChart>
      <c:catAx>
        <c:axId val="742480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2476400"/>
        <c:crosses val="autoZero"/>
        <c:auto val="1"/>
        <c:lblAlgn val="ctr"/>
        <c:lblOffset val="100"/>
        <c:noMultiLvlLbl val="0"/>
      </c:catAx>
      <c:valAx>
        <c:axId val="742476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2480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Elasticity!$Z$17</c:f>
              <c:strCache>
                <c:ptCount val="1"/>
                <c:pt idx="0">
                  <c:v>Current avg revenue/customer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Elasticity!$Y$18:$Y$22</c:f>
              <c:strCache>
                <c:ptCount val="5"/>
                <c:pt idx="0">
                  <c:v>Silver</c:v>
                </c:pt>
                <c:pt idx="1">
                  <c:v>Elder</c:v>
                </c:pt>
                <c:pt idx="2">
                  <c:v>Churned</c:v>
                </c:pt>
                <c:pt idx="3">
                  <c:v>Golden</c:v>
                </c:pt>
                <c:pt idx="4">
                  <c:v>NewComer</c:v>
                </c:pt>
              </c:strCache>
            </c:strRef>
          </c:cat>
          <c:val>
            <c:numRef>
              <c:f>Elasticity!$Z$18:$Z$22</c:f>
              <c:numCache>
                <c:formatCode>0</c:formatCode>
                <c:ptCount val="5"/>
                <c:pt idx="0">
                  <c:v>4203</c:v>
                </c:pt>
                <c:pt idx="1">
                  <c:v>2965.09665170263</c:v>
                </c:pt>
                <c:pt idx="2">
                  <c:v>1974</c:v>
                </c:pt>
                <c:pt idx="3">
                  <c:v>17548.501034870002</c:v>
                </c:pt>
                <c:pt idx="4">
                  <c:v>443.71550308379329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85-4C80-B1D9-06992B69F8FD}"/>
            </c:ext>
          </c:extLst>
        </c:ser>
        <c:ser>
          <c:idx val="1"/>
          <c:order val="1"/>
          <c:tx>
            <c:strRef>
              <c:f>Elasticity!$AA$17</c:f>
              <c:strCache>
                <c:ptCount val="1"/>
                <c:pt idx="0">
                  <c:v>New avg revenue/customer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Elasticity!$Y$18:$Y$22</c:f>
              <c:strCache>
                <c:ptCount val="5"/>
                <c:pt idx="0">
                  <c:v>Silver</c:v>
                </c:pt>
                <c:pt idx="1">
                  <c:v>Elder</c:v>
                </c:pt>
                <c:pt idx="2">
                  <c:v>Churned</c:v>
                </c:pt>
                <c:pt idx="3">
                  <c:v>Golden</c:v>
                </c:pt>
                <c:pt idx="4">
                  <c:v>NewComer</c:v>
                </c:pt>
              </c:strCache>
            </c:strRef>
          </c:cat>
          <c:val>
            <c:numRef>
              <c:f>Elasticity!$AA$18:$AA$22</c:f>
              <c:numCache>
                <c:formatCode>0</c:formatCode>
                <c:ptCount val="5"/>
                <c:pt idx="0">
                  <c:v>5807.8917850919306</c:v>
                </c:pt>
                <c:pt idx="1">
                  <c:v>4006.8692858443865</c:v>
                </c:pt>
                <c:pt idx="2">
                  <c:v>2684.9377803291127</c:v>
                </c:pt>
                <c:pt idx="3">
                  <c:v>22341.200876164647</c:v>
                </c:pt>
                <c:pt idx="4">
                  <c:v>674.21922872169455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85-4C80-B1D9-06992B69F8F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21043376"/>
        <c:axId val="521043792"/>
      </c:barChart>
      <c:catAx>
        <c:axId val="521043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043792"/>
        <c:crosses val="autoZero"/>
        <c:auto val="1"/>
        <c:lblAlgn val="ctr"/>
        <c:lblOffset val="100"/>
        <c:noMultiLvlLbl val="0"/>
      </c:catAx>
      <c:valAx>
        <c:axId val="521043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043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100">
          <a:solidFill>
            <a:schemeClr val="bg1"/>
          </a:solidFill>
        </a:defRPr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Actual vs. Predicted 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HertzNegBin_1!$C$1</c:f>
              <c:strCache>
                <c:ptCount val="1"/>
                <c:pt idx="0">
                  <c:v>NUM_DAYS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HertzNegBin_1!$C$2:$C$2353</c:f>
              <c:numCache>
                <c:formatCode>General</c:formatCode>
                <c:ptCount val="2352"/>
                <c:pt idx="0">
                  <c:v>170</c:v>
                </c:pt>
                <c:pt idx="1">
                  <c:v>143</c:v>
                </c:pt>
                <c:pt idx="2">
                  <c:v>75</c:v>
                </c:pt>
                <c:pt idx="3">
                  <c:v>57</c:v>
                </c:pt>
                <c:pt idx="4">
                  <c:v>158</c:v>
                </c:pt>
                <c:pt idx="5">
                  <c:v>147</c:v>
                </c:pt>
                <c:pt idx="6">
                  <c:v>67</c:v>
                </c:pt>
                <c:pt idx="7">
                  <c:v>111</c:v>
                </c:pt>
                <c:pt idx="8">
                  <c:v>83</c:v>
                </c:pt>
                <c:pt idx="9">
                  <c:v>97</c:v>
                </c:pt>
                <c:pt idx="10">
                  <c:v>154</c:v>
                </c:pt>
                <c:pt idx="11">
                  <c:v>58</c:v>
                </c:pt>
                <c:pt idx="12">
                  <c:v>11</c:v>
                </c:pt>
                <c:pt idx="13">
                  <c:v>32</c:v>
                </c:pt>
                <c:pt idx="14">
                  <c:v>124</c:v>
                </c:pt>
                <c:pt idx="15">
                  <c:v>19</c:v>
                </c:pt>
                <c:pt idx="16">
                  <c:v>71</c:v>
                </c:pt>
                <c:pt idx="17">
                  <c:v>72</c:v>
                </c:pt>
                <c:pt idx="18">
                  <c:v>37</c:v>
                </c:pt>
                <c:pt idx="19">
                  <c:v>26</c:v>
                </c:pt>
                <c:pt idx="20">
                  <c:v>119</c:v>
                </c:pt>
                <c:pt idx="21">
                  <c:v>13</c:v>
                </c:pt>
                <c:pt idx="22">
                  <c:v>104</c:v>
                </c:pt>
                <c:pt idx="23">
                  <c:v>149</c:v>
                </c:pt>
                <c:pt idx="24">
                  <c:v>25</c:v>
                </c:pt>
                <c:pt idx="25">
                  <c:v>45</c:v>
                </c:pt>
                <c:pt idx="26">
                  <c:v>107</c:v>
                </c:pt>
                <c:pt idx="27">
                  <c:v>175</c:v>
                </c:pt>
                <c:pt idx="28">
                  <c:v>63</c:v>
                </c:pt>
                <c:pt idx="29">
                  <c:v>142</c:v>
                </c:pt>
                <c:pt idx="30">
                  <c:v>66</c:v>
                </c:pt>
                <c:pt idx="31">
                  <c:v>156</c:v>
                </c:pt>
                <c:pt idx="32">
                  <c:v>72</c:v>
                </c:pt>
                <c:pt idx="33">
                  <c:v>82</c:v>
                </c:pt>
                <c:pt idx="34">
                  <c:v>175</c:v>
                </c:pt>
                <c:pt idx="35">
                  <c:v>3</c:v>
                </c:pt>
                <c:pt idx="36">
                  <c:v>41</c:v>
                </c:pt>
                <c:pt idx="37">
                  <c:v>118</c:v>
                </c:pt>
                <c:pt idx="38">
                  <c:v>113</c:v>
                </c:pt>
                <c:pt idx="39">
                  <c:v>19</c:v>
                </c:pt>
                <c:pt idx="40">
                  <c:v>15</c:v>
                </c:pt>
                <c:pt idx="41">
                  <c:v>149</c:v>
                </c:pt>
                <c:pt idx="42">
                  <c:v>63</c:v>
                </c:pt>
                <c:pt idx="43">
                  <c:v>28</c:v>
                </c:pt>
                <c:pt idx="44">
                  <c:v>200</c:v>
                </c:pt>
                <c:pt idx="45">
                  <c:v>67</c:v>
                </c:pt>
                <c:pt idx="46">
                  <c:v>223</c:v>
                </c:pt>
                <c:pt idx="47">
                  <c:v>31</c:v>
                </c:pt>
                <c:pt idx="48">
                  <c:v>121</c:v>
                </c:pt>
                <c:pt idx="49">
                  <c:v>27</c:v>
                </c:pt>
                <c:pt idx="50">
                  <c:v>72</c:v>
                </c:pt>
                <c:pt idx="51">
                  <c:v>61</c:v>
                </c:pt>
                <c:pt idx="52">
                  <c:v>21</c:v>
                </c:pt>
                <c:pt idx="53">
                  <c:v>116</c:v>
                </c:pt>
                <c:pt idx="54">
                  <c:v>40</c:v>
                </c:pt>
                <c:pt idx="55">
                  <c:v>159</c:v>
                </c:pt>
                <c:pt idx="56">
                  <c:v>163</c:v>
                </c:pt>
                <c:pt idx="57">
                  <c:v>16</c:v>
                </c:pt>
                <c:pt idx="58">
                  <c:v>49</c:v>
                </c:pt>
                <c:pt idx="59">
                  <c:v>150</c:v>
                </c:pt>
                <c:pt idx="60">
                  <c:v>165</c:v>
                </c:pt>
                <c:pt idx="61">
                  <c:v>61</c:v>
                </c:pt>
                <c:pt idx="62">
                  <c:v>104</c:v>
                </c:pt>
                <c:pt idx="63">
                  <c:v>135</c:v>
                </c:pt>
                <c:pt idx="64">
                  <c:v>121</c:v>
                </c:pt>
                <c:pt idx="65">
                  <c:v>46</c:v>
                </c:pt>
                <c:pt idx="66">
                  <c:v>55</c:v>
                </c:pt>
                <c:pt idx="67">
                  <c:v>69</c:v>
                </c:pt>
                <c:pt idx="68">
                  <c:v>56</c:v>
                </c:pt>
                <c:pt idx="69">
                  <c:v>55</c:v>
                </c:pt>
                <c:pt idx="70">
                  <c:v>39</c:v>
                </c:pt>
                <c:pt idx="71">
                  <c:v>40</c:v>
                </c:pt>
                <c:pt idx="72">
                  <c:v>29</c:v>
                </c:pt>
                <c:pt idx="73">
                  <c:v>40</c:v>
                </c:pt>
                <c:pt idx="74">
                  <c:v>190</c:v>
                </c:pt>
                <c:pt idx="75">
                  <c:v>41</c:v>
                </c:pt>
                <c:pt idx="76">
                  <c:v>31</c:v>
                </c:pt>
                <c:pt idx="77">
                  <c:v>133</c:v>
                </c:pt>
                <c:pt idx="78">
                  <c:v>217</c:v>
                </c:pt>
                <c:pt idx="79">
                  <c:v>76</c:v>
                </c:pt>
                <c:pt idx="80">
                  <c:v>66</c:v>
                </c:pt>
                <c:pt idx="81">
                  <c:v>110</c:v>
                </c:pt>
                <c:pt idx="82">
                  <c:v>122</c:v>
                </c:pt>
                <c:pt idx="83">
                  <c:v>88</c:v>
                </c:pt>
                <c:pt idx="84">
                  <c:v>75</c:v>
                </c:pt>
                <c:pt idx="85">
                  <c:v>31</c:v>
                </c:pt>
                <c:pt idx="86">
                  <c:v>51</c:v>
                </c:pt>
                <c:pt idx="87">
                  <c:v>132</c:v>
                </c:pt>
                <c:pt idx="88">
                  <c:v>95</c:v>
                </c:pt>
                <c:pt idx="89">
                  <c:v>86</c:v>
                </c:pt>
                <c:pt idx="90">
                  <c:v>38</c:v>
                </c:pt>
                <c:pt idx="91">
                  <c:v>37</c:v>
                </c:pt>
                <c:pt idx="92">
                  <c:v>76</c:v>
                </c:pt>
                <c:pt idx="93">
                  <c:v>110</c:v>
                </c:pt>
                <c:pt idx="94">
                  <c:v>81</c:v>
                </c:pt>
                <c:pt idx="95">
                  <c:v>24</c:v>
                </c:pt>
                <c:pt idx="96">
                  <c:v>45</c:v>
                </c:pt>
                <c:pt idx="97">
                  <c:v>61</c:v>
                </c:pt>
                <c:pt idx="98">
                  <c:v>68</c:v>
                </c:pt>
                <c:pt idx="99">
                  <c:v>96</c:v>
                </c:pt>
                <c:pt idx="100">
                  <c:v>106</c:v>
                </c:pt>
                <c:pt idx="101">
                  <c:v>34</c:v>
                </c:pt>
                <c:pt idx="102">
                  <c:v>56</c:v>
                </c:pt>
                <c:pt idx="103">
                  <c:v>70</c:v>
                </c:pt>
                <c:pt idx="104">
                  <c:v>13</c:v>
                </c:pt>
                <c:pt idx="105">
                  <c:v>42</c:v>
                </c:pt>
                <c:pt idx="106">
                  <c:v>197</c:v>
                </c:pt>
                <c:pt idx="107">
                  <c:v>32</c:v>
                </c:pt>
                <c:pt idx="108">
                  <c:v>21</c:v>
                </c:pt>
                <c:pt idx="109">
                  <c:v>164</c:v>
                </c:pt>
                <c:pt idx="110">
                  <c:v>56</c:v>
                </c:pt>
                <c:pt idx="111">
                  <c:v>71</c:v>
                </c:pt>
                <c:pt idx="112">
                  <c:v>148</c:v>
                </c:pt>
                <c:pt idx="113">
                  <c:v>21</c:v>
                </c:pt>
                <c:pt idx="114">
                  <c:v>141</c:v>
                </c:pt>
                <c:pt idx="115">
                  <c:v>105</c:v>
                </c:pt>
                <c:pt idx="116">
                  <c:v>194</c:v>
                </c:pt>
                <c:pt idx="117">
                  <c:v>39</c:v>
                </c:pt>
                <c:pt idx="118">
                  <c:v>199</c:v>
                </c:pt>
                <c:pt idx="119">
                  <c:v>69</c:v>
                </c:pt>
                <c:pt idx="120">
                  <c:v>37</c:v>
                </c:pt>
                <c:pt idx="121">
                  <c:v>106</c:v>
                </c:pt>
                <c:pt idx="122">
                  <c:v>41</c:v>
                </c:pt>
                <c:pt idx="123">
                  <c:v>232</c:v>
                </c:pt>
                <c:pt idx="124">
                  <c:v>94</c:v>
                </c:pt>
                <c:pt idx="125">
                  <c:v>265</c:v>
                </c:pt>
                <c:pt idx="126">
                  <c:v>63</c:v>
                </c:pt>
                <c:pt idx="127">
                  <c:v>49</c:v>
                </c:pt>
                <c:pt idx="128">
                  <c:v>72</c:v>
                </c:pt>
                <c:pt idx="129">
                  <c:v>134</c:v>
                </c:pt>
                <c:pt idx="130">
                  <c:v>43</c:v>
                </c:pt>
                <c:pt idx="131">
                  <c:v>40</c:v>
                </c:pt>
                <c:pt idx="132">
                  <c:v>25</c:v>
                </c:pt>
                <c:pt idx="133">
                  <c:v>73</c:v>
                </c:pt>
                <c:pt idx="134">
                  <c:v>57</c:v>
                </c:pt>
                <c:pt idx="135">
                  <c:v>83</c:v>
                </c:pt>
                <c:pt idx="136">
                  <c:v>62</c:v>
                </c:pt>
                <c:pt idx="137">
                  <c:v>55</c:v>
                </c:pt>
                <c:pt idx="138">
                  <c:v>93</c:v>
                </c:pt>
                <c:pt idx="139">
                  <c:v>60</c:v>
                </c:pt>
                <c:pt idx="140">
                  <c:v>49</c:v>
                </c:pt>
                <c:pt idx="141">
                  <c:v>74</c:v>
                </c:pt>
                <c:pt idx="142">
                  <c:v>63</c:v>
                </c:pt>
                <c:pt idx="143">
                  <c:v>57</c:v>
                </c:pt>
                <c:pt idx="144">
                  <c:v>75</c:v>
                </c:pt>
                <c:pt idx="145">
                  <c:v>83</c:v>
                </c:pt>
                <c:pt idx="146">
                  <c:v>129</c:v>
                </c:pt>
                <c:pt idx="147">
                  <c:v>188</c:v>
                </c:pt>
                <c:pt idx="148">
                  <c:v>47</c:v>
                </c:pt>
                <c:pt idx="149">
                  <c:v>10</c:v>
                </c:pt>
                <c:pt idx="150">
                  <c:v>78</c:v>
                </c:pt>
                <c:pt idx="151">
                  <c:v>60</c:v>
                </c:pt>
                <c:pt idx="152">
                  <c:v>131</c:v>
                </c:pt>
                <c:pt idx="153">
                  <c:v>26</c:v>
                </c:pt>
                <c:pt idx="154">
                  <c:v>51</c:v>
                </c:pt>
                <c:pt idx="155">
                  <c:v>72</c:v>
                </c:pt>
                <c:pt idx="156">
                  <c:v>61</c:v>
                </c:pt>
                <c:pt idx="157">
                  <c:v>137</c:v>
                </c:pt>
                <c:pt idx="158">
                  <c:v>30</c:v>
                </c:pt>
                <c:pt idx="159">
                  <c:v>97</c:v>
                </c:pt>
                <c:pt idx="160">
                  <c:v>29</c:v>
                </c:pt>
                <c:pt idx="161">
                  <c:v>45</c:v>
                </c:pt>
                <c:pt idx="162">
                  <c:v>70</c:v>
                </c:pt>
                <c:pt idx="163">
                  <c:v>95</c:v>
                </c:pt>
                <c:pt idx="164">
                  <c:v>45</c:v>
                </c:pt>
                <c:pt idx="165">
                  <c:v>14</c:v>
                </c:pt>
                <c:pt idx="166">
                  <c:v>68</c:v>
                </c:pt>
                <c:pt idx="167">
                  <c:v>69</c:v>
                </c:pt>
                <c:pt idx="168">
                  <c:v>239</c:v>
                </c:pt>
                <c:pt idx="169">
                  <c:v>127</c:v>
                </c:pt>
                <c:pt idx="170">
                  <c:v>142</c:v>
                </c:pt>
                <c:pt idx="171">
                  <c:v>176</c:v>
                </c:pt>
                <c:pt idx="172">
                  <c:v>64</c:v>
                </c:pt>
                <c:pt idx="173">
                  <c:v>29</c:v>
                </c:pt>
                <c:pt idx="174">
                  <c:v>66</c:v>
                </c:pt>
                <c:pt idx="175">
                  <c:v>108</c:v>
                </c:pt>
                <c:pt idx="176">
                  <c:v>111</c:v>
                </c:pt>
                <c:pt idx="177">
                  <c:v>137</c:v>
                </c:pt>
                <c:pt idx="178">
                  <c:v>22</c:v>
                </c:pt>
                <c:pt idx="179">
                  <c:v>38</c:v>
                </c:pt>
                <c:pt idx="180">
                  <c:v>6</c:v>
                </c:pt>
                <c:pt idx="181">
                  <c:v>8</c:v>
                </c:pt>
                <c:pt idx="182">
                  <c:v>180</c:v>
                </c:pt>
                <c:pt idx="183">
                  <c:v>199</c:v>
                </c:pt>
                <c:pt idx="184">
                  <c:v>58</c:v>
                </c:pt>
                <c:pt idx="185">
                  <c:v>35</c:v>
                </c:pt>
                <c:pt idx="186">
                  <c:v>201</c:v>
                </c:pt>
                <c:pt idx="187">
                  <c:v>95</c:v>
                </c:pt>
                <c:pt idx="188">
                  <c:v>85</c:v>
                </c:pt>
                <c:pt idx="189">
                  <c:v>49</c:v>
                </c:pt>
                <c:pt idx="190">
                  <c:v>109</c:v>
                </c:pt>
                <c:pt idx="191">
                  <c:v>36</c:v>
                </c:pt>
                <c:pt idx="192">
                  <c:v>44</c:v>
                </c:pt>
                <c:pt idx="193">
                  <c:v>28</c:v>
                </c:pt>
                <c:pt idx="194">
                  <c:v>41</c:v>
                </c:pt>
                <c:pt idx="195">
                  <c:v>61</c:v>
                </c:pt>
                <c:pt idx="196">
                  <c:v>15</c:v>
                </c:pt>
                <c:pt idx="197">
                  <c:v>178</c:v>
                </c:pt>
                <c:pt idx="198">
                  <c:v>148</c:v>
                </c:pt>
                <c:pt idx="199">
                  <c:v>28</c:v>
                </c:pt>
                <c:pt idx="200">
                  <c:v>224</c:v>
                </c:pt>
                <c:pt idx="201">
                  <c:v>119</c:v>
                </c:pt>
                <c:pt idx="202">
                  <c:v>45</c:v>
                </c:pt>
                <c:pt idx="203">
                  <c:v>85</c:v>
                </c:pt>
                <c:pt idx="204">
                  <c:v>96</c:v>
                </c:pt>
                <c:pt idx="205">
                  <c:v>70</c:v>
                </c:pt>
                <c:pt idx="206">
                  <c:v>87</c:v>
                </c:pt>
                <c:pt idx="207">
                  <c:v>58</c:v>
                </c:pt>
                <c:pt idx="208">
                  <c:v>39</c:v>
                </c:pt>
                <c:pt idx="209">
                  <c:v>69</c:v>
                </c:pt>
                <c:pt idx="210">
                  <c:v>144</c:v>
                </c:pt>
                <c:pt idx="211">
                  <c:v>102</c:v>
                </c:pt>
                <c:pt idx="212">
                  <c:v>148</c:v>
                </c:pt>
                <c:pt idx="213">
                  <c:v>117</c:v>
                </c:pt>
                <c:pt idx="214">
                  <c:v>136</c:v>
                </c:pt>
                <c:pt idx="215">
                  <c:v>23</c:v>
                </c:pt>
                <c:pt idx="216">
                  <c:v>41</c:v>
                </c:pt>
                <c:pt idx="217">
                  <c:v>73</c:v>
                </c:pt>
                <c:pt idx="218">
                  <c:v>29</c:v>
                </c:pt>
                <c:pt idx="219">
                  <c:v>152</c:v>
                </c:pt>
                <c:pt idx="220">
                  <c:v>39</c:v>
                </c:pt>
                <c:pt idx="221">
                  <c:v>198</c:v>
                </c:pt>
                <c:pt idx="222">
                  <c:v>39</c:v>
                </c:pt>
                <c:pt idx="223">
                  <c:v>152</c:v>
                </c:pt>
                <c:pt idx="224">
                  <c:v>32</c:v>
                </c:pt>
                <c:pt idx="225">
                  <c:v>122</c:v>
                </c:pt>
                <c:pt idx="226">
                  <c:v>27</c:v>
                </c:pt>
                <c:pt idx="227">
                  <c:v>100</c:v>
                </c:pt>
                <c:pt idx="228">
                  <c:v>24</c:v>
                </c:pt>
                <c:pt idx="229">
                  <c:v>51</c:v>
                </c:pt>
                <c:pt idx="230">
                  <c:v>89</c:v>
                </c:pt>
                <c:pt idx="231">
                  <c:v>90</c:v>
                </c:pt>
                <c:pt idx="232">
                  <c:v>153</c:v>
                </c:pt>
                <c:pt idx="233">
                  <c:v>146</c:v>
                </c:pt>
                <c:pt idx="234">
                  <c:v>147</c:v>
                </c:pt>
                <c:pt idx="235">
                  <c:v>53</c:v>
                </c:pt>
                <c:pt idx="236">
                  <c:v>103</c:v>
                </c:pt>
                <c:pt idx="237">
                  <c:v>38</c:v>
                </c:pt>
                <c:pt idx="238">
                  <c:v>22</c:v>
                </c:pt>
                <c:pt idx="239">
                  <c:v>48</c:v>
                </c:pt>
                <c:pt idx="240">
                  <c:v>146</c:v>
                </c:pt>
                <c:pt idx="241">
                  <c:v>114</c:v>
                </c:pt>
                <c:pt idx="242">
                  <c:v>52</c:v>
                </c:pt>
                <c:pt idx="243">
                  <c:v>65</c:v>
                </c:pt>
                <c:pt idx="244">
                  <c:v>125</c:v>
                </c:pt>
                <c:pt idx="245">
                  <c:v>33</c:v>
                </c:pt>
                <c:pt idx="246">
                  <c:v>148</c:v>
                </c:pt>
                <c:pt idx="247">
                  <c:v>41</c:v>
                </c:pt>
                <c:pt idx="248">
                  <c:v>39</c:v>
                </c:pt>
                <c:pt idx="249">
                  <c:v>131</c:v>
                </c:pt>
                <c:pt idx="250">
                  <c:v>187</c:v>
                </c:pt>
                <c:pt idx="251">
                  <c:v>194</c:v>
                </c:pt>
                <c:pt idx="252">
                  <c:v>37</c:v>
                </c:pt>
                <c:pt idx="253">
                  <c:v>51</c:v>
                </c:pt>
                <c:pt idx="254">
                  <c:v>108</c:v>
                </c:pt>
                <c:pt idx="255">
                  <c:v>114</c:v>
                </c:pt>
                <c:pt idx="256">
                  <c:v>96</c:v>
                </c:pt>
                <c:pt idx="257">
                  <c:v>201</c:v>
                </c:pt>
                <c:pt idx="258">
                  <c:v>19</c:v>
                </c:pt>
                <c:pt idx="259">
                  <c:v>96</c:v>
                </c:pt>
                <c:pt idx="260">
                  <c:v>191</c:v>
                </c:pt>
                <c:pt idx="261">
                  <c:v>183</c:v>
                </c:pt>
                <c:pt idx="262">
                  <c:v>28</c:v>
                </c:pt>
                <c:pt idx="263">
                  <c:v>143</c:v>
                </c:pt>
                <c:pt idx="264">
                  <c:v>50</c:v>
                </c:pt>
                <c:pt idx="265">
                  <c:v>42</c:v>
                </c:pt>
                <c:pt idx="266">
                  <c:v>13</c:v>
                </c:pt>
                <c:pt idx="267">
                  <c:v>145</c:v>
                </c:pt>
                <c:pt idx="268">
                  <c:v>123</c:v>
                </c:pt>
                <c:pt idx="269">
                  <c:v>39</c:v>
                </c:pt>
                <c:pt idx="270">
                  <c:v>64</c:v>
                </c:pt>
                <c:pt idx="271">
                  <c:v>44</c:v>
                </c:pt>
                <c:pt idx="272">
                  <c:v>73</c:v>
                </c:pt>
                <c:pt idx="273">
                  <c:v>106</c:v>
                </c:pt>
                <c:pt idx="274">
                  <c:v>118</c:v>
                </c:pt>
                <c:pt idx="275">
                  <c:v>146</c:v>
                </c:pt>
                <c:pt idx="276">
                  <c:v>31</c:v>
                </c:pt>
                <c:pt idx="277">
                  <c:v>172</c:v>
                </c:pt>
                <c:pt idx="278">
                  <c:v>42</c:v>
                </c:pt>
                <c:pt idx="279">
                  <c:v>19</c:v>
                </c:pt>
                <c:pt idx="280">
                  <c:v>133</c:v>
                </c:pt>
                <c:pt idx="281">
                  <c:v>52</c:v>
                </c:pt>
                <c:pt idx="282">
                  <c:v>52</c:v>
                </c:pt>
                <c:pt idx="283">
                  <c:v>63</c:v>
                </c:pt>
                <c:pt idx="284">
                  <c:v>108</c:v>
                </c:pt>
                <c:pt idx="285">
                  <c:v>58</c:v>
                </c:pt>
                <c:pt idx="286">
                  <c:v>62</c:v>
                </c:pt>
                <c:pt idx="287">
                  <c:v>40</c:v>
                </c:pt>
                <c:pt idx="288">
                  <c:v>81</c:v>
                </c:pt>
                <c:pt idx="289">
                  <c:v>26</c:v>
                </c:pt>
                <c:pt idx="290">
                  <c:v>172</c:v>
                </c:pt>
                <c:pt idx="291">
                  <c:v>176</c:v>
                </c:pt>
                <c:pt idx="292">
                  <c:v>59</c:v>
                </c:pt>
                <c:pt idx="293">
                  <c:v>20</c:v>
                </c:pt>
                <c:pt idx="294">
                  <c:v>60</c:v>
                </c:pt>
                <c:pt idx="295">
                  <c:v>19</c:v>
                </c:pt>
                <c:pt idx="296">
                  <c:v>82</c:v>
                </c:pt>
                <c:pt idx="297">
                  <c:v>26</c:v>
                </c:pt>
                <c:pt idx="298">
                  <c:v>196</c:v>
                </c:pt>
                <c:pt idx="299">
                  <c:v>19</c:v>
                </c:pt>
                <c:pt idx="300">
                  <c:v>108</c:v>
                </c:pt>
                <c:pt idx="301">
                  <c:v>108</c:v>
                </c:pt>
                <c:pt idx="302">
                  <c:v>25</c:v>
                </c:pt>
                <c:pt idx="303">
                  <c:v>62</c:v>
                </c:pt>
                <c:pt idx="304">
                  <c:v>89</c:v>
                </c:pt>
                <c:pt idx="305">
                  <c:v>101</c:v>
                </c:pt>
                <c:pt idx="306">
                  <c:v>42</c:v>
                </c:pt>
                <c:pt idx="307">
                  <c:v>79</c:v>
                </c:pt>
                <c:pt idx="308">
                  <c:v>116</c:v>
                </c:pt>
                <c:pt idx="309">
                  <c:v>44</c:v>
                </c:pt>
                <c:pt idx="310">
                  <c:v>18</c:v>
                </c:pt>
                <c:pt idx="311">
                  <c:v>78</c:v>
                </c:pt>
                <c:pt idx="312">
                  <c:v>94</c:v>
                </c:pt>
                <c:pt idx="313">
                  <c:v>77</c:v>
                </c:pt>
                <c:pt idx="314">
                  <c:v>56</c:v>
                </c:pt>
                <c:pt idx="315">
                  <c:v>26</c:v>
                </c:pt>
                <c:pt idx="316">
                  <c:v>156</c:v>
                </c:pt>
                <c:pt idx="317">
                  <c:v>153</c:v>
                </c:pt>
                <c:pt idx="318">
                  <c:v>48</c:v>
                </c:pt>
                <c:pt idx="319">
                  <c:v>104</c:v>
                </c:pt>
                <c:pt idx="320">
                  <c:v>8</c:v>
                </c:pt>
                <c:pt idx="321">
                  <c:v>46</c:v>
                </c:pt>
                <c:pt idx="322">
                  <c:v>107</c:v>
                </c:pt>
                <c:pt idx="323">
                  <c:v>170</c:v>
                </c:pt>
                <c:pt idx="324">
                  <c:v>53</c:v>
                </c:pt>
                <c:pt idx="325">
                  <c:v>64</c:v>
                </c:pt>
                <c:pt idx="326">
                  <c:v>159</c:v>
                </c:pt>
                <c:pt idx="327">
                  <c:v>50</c:v>
                </c:pt>
                <c:pt idx="328">
                  <c:v>34</c:v>
                </c:pt>
                <c:pt idx="329">
                  <c:v>70</c:v>
                </c:pt>
                <c:pt idx="330">
                  <c:v>37</c:v>
                </c:pt>
                <c:pt idx="331">
                  <c:v>97</c:v>
                </c:pt>
                <c:pt idx="332">
                  <c:v>118</c:v>
                </c:pt>
                <c:pt idx="333">
                  <c:v>89</c:v>
                </c:pt>
                <c:pt idx="334">
                  <c:v>116</c:v>
                </c:pt>
                <c:pt idx="335">
                  <c:v>79</c:v>
                </c:pt>
                <c:pt idx="336">
                  <c:v>161</c:v>
                </c:pt>
                <c:pt idx="337">
                  <c:v>182</c:v>
                </c:pt>
                <c:pt idx="338">
                  <c:v>156</c:v>
                </c:pt>
                <c:pt idx="339">
                  <c:v>39</c:v>
                </c:pt>
                <c:pt idx="340">
                  <c:v>65</c:v>
                </c:pt>
                <c:pt idx="341">
                  <c:v>106</c:v>
                </c:pt>
                <c:pt idx="342">
                  <c:v>108</c:v>
                </c:pt>
                <c:pt idx="343">
                  <c:v>28</c:v>
                </c:pt>
                <c:pt idx="344">
                  <c:v>10</c:v>
                </c:pt>
                <c:pt idx="345">
                  <c:v>99</c:v>
                </c:pt>
                <c:pt idx="346">
                  <c:v>140</c:v>
                </c:pt>
                <c:pt idx="347">
                  <c:v>132</c:v>
                </c:pt>
                <c:pt idx="348">
                  <c:v>121</c:v>
                </c:pt>
                <c:pt idx="349">
                  <c:v>139</c:v>
                </c:pt>
                <c:pt idx="350">
                  <c:v>114</c:v>
                </c:pt>
                <c:pt idx="351">
                  <c:v>124</c:v>
                </c:pt>
                <c:pt idx="352">
                  <c:v>84</c:v>
                </c:pt>
                <c:pt idx="353">
                  <c:v>92</c:v>
                </c:pt>
                <c:pt idx="354">
                  <c:v>30</c:v>
                </c:pt>
                <c:pt idx="355">
                  <c:v>131</c:v>
                </c:pt>
                <c:pt idx="356">
                  <c:v>187</c:v>
                </c:pt>
                <c:pt idx="357">
                  <c:v>70</c:v>
                </c:pt>
                <c:pt idx="358">
                  <c:v>109</c:v>
                </c:pt>
                <c:pt idx="359">
                  <c:v>11</c:v>
                </c:pt>
                <c:pt idx="360">
                  <c:v>62</c:v>
                </c:pt>
                <c:pt idx="361">
                  <c:v>163</c:v>
                </c:pt>
                <c:pt idx="362">
                  <c:v>33</c:v>
                </c:pt>
                <c:pt idx="363">
                  <c:v>184</c:v>
                </c:pt>
                <c:pt idx="364">
                  <c:v>59</c:v>
                </c:pt>
                <c:pt idx="365">
                  <c:v>207</c:v>
                </c:pt>
                <c:pt idx="366">
                  <c:v>35</c:v>
                </c:pt>
                <c:pt idx="367">
                  <c:v>153</c:v>
                </c:pt>
                <c:pt idx="368">
                  <c:v>187</c:v>
                </c:pt>
                <c:pt idx="369">
                  <c:v>164</c:v>
                </c:pt>
                <c:pt idx="370">
                  <c:v>52</c:v>
                </c:pt>
                <c:pt idx="371">
                  <c:v>29</c:v>
                </c:pt>
                <c:pt idx="372">
                  <c:v>81</c:v>
                </c:pt>
                <c:pt idx="373">
                  <c:v>129</c:v>
                </c:pt>
                <c:pt idx="374">
                  <c:v>55</c:v>
                </c:pt>
                <c:pt idx="375">
                  <c:v>82</c:v>
                </c:pt>
                <c:pt idx="376">
                  <c:v>98</c:v>
                </c:pt>
                <c:pt idx="377">
                  <c:v>131</c:v>
                </c:pt>
                <c:pt idx="378">
                  <c:v>161</c:v>
                </c:pt>
                <c:pt idx="379">
                  <c:v>76</c:v>
                </c:pt>
                <c:pt idx="380">
                  <c:v>121</c:v>
                </c:pt>
                <c:pt idx="381">
                  <c:v>95</c:v>
                </c:pt>
                <c:pt idx="382">
                  <c:v>172</c:v>
                </c:pt>
                <c:pt idx="383">
                  <c:v>158</c:v>
                </c:pt>
                <c:pt idx="384">
                  <c:v>129</c:v>
                </c:pt>
                <c:pt idx="385">
                  <c:v>120</c:v>
                </c:pt>
                <c:pt idx="386">
                  <c:v>270</c:v>
                </c:pt>
                <c:pt idx="387">
                  <c:v>29</c:v>
                </c:pt>
                <c:pt idx="388">
                  <c:v>30</c:v>
                </c:pt>
                <c:pt idx="389">
                  <c:v>26</c:v>
                </c:pt>
                <c:pt idx="390">
                  <c:v>56</c:v>
                </c:pt>
                <c:pt idx="391">
                  <c:v>141</c:v>
                </c:pt>
                <c:pt idx="392">
                  <c:v>10</c:v>
                </c:pt>
                <c:pt idx="393">
                  <c:v>65</c:v>
                </c:pt>
                <c:pt idx="394">
                  <c:v>35</c:v>
                </c:pt>
                <c:pt idx="395">
                  <c:v>40</c:v>
                </c:pt>
                <c:pt idx="396">
                  <c:v>93</c:v>
                </c:pt>
                <c:pt idx="397">
                  <c:v>144</c:v>
                </c:pt>
                <c:pt idx="398">
                  <c:v>104</c:v>
                </c:pt>
                <c:pt idx="399">
                  <c:v>30</c:v>
                </c:pt>
                <c:pt idx="400">
                  <c:v>168</c:v>
                </c:pt>
                <c:pt idx="401">
                  <c:v>57</c:v>
                </c:pt>
                <c:pt idx="402">
                  <c:v>27</c:v>
                </c:pt>
                <c:pt idx="403">
                  <c:v>43</c:v>
                </c:pt>
                <c:pt idx="404">
                  <c:v>70</c:v>
                </c:pt>
                <c:pt idx="405">
                  <c:v>83</c:v>
                </c:pt>
                <c:pt idx="406">
                  <c:v>9</c:v>
                </c:pt>
                <c:pt idx="407">
                  <c:v>108</c:v>
                </c:pt>
                <c:pt idx="408">
                  <c:v>161</c:v>
                </c:pt>
                <c:pt idx="409">
                  <c:v>67</c:v>
                </c:pt>
                <c:pt idx="410">
                  <c:v>40</c:v>
                </c:pt>
                <c:pt idx="411">
                  <c:v>101</c:v>
                </c:pt>
                <c:pt idx="412">
                  <c:v>120</c:v>
                </c:pt>
                <c:pt idx="413">
                  <c:v>134</c:v>
                </c:pt>
                <c:pt idx="414">
                  <c:v>57</c:v>
                </c:pt>
                <c:pt idx="415">
                  <c:v>119</c:v>
                </c:pt>
                <c:pt idx="416">
                  <c:v>63</c:v>
                </c:pt>
                <c:pt idx="417">
                  <c:v>51</c:v>
                </c:pt>
                <c:pt idx="418">
                  <c:v>167</c:v>
                </c:pt>
                <c:pt idx="419">
                  <c:v>67</c:v>
                </c:pt>
                <c:pt idx="420">
                  <c:v>170</c:v>
                </c:pt>
                <c:pt idx="421">
                  <c:v>81</c:v>
                </c:pt>
                <c:pt idx="422">
                  <c:v>51</c:v>
                </c:pt>
                <c:pt idx="423">
                  <c:v>58</c:v>
                </c:pt>
                <c:pt idx="424">
                  <c:v>101</c:v>
                </c:pt>
                <c:pt idx="425">
                  <c:v>44</c:v>
                </c:pt>
                <c:pt idx="426">
                  <c:v>258</c:v>
                </c:pt>
                <c:pt idx="427">
                  <c:v>130</c:v>
                </c:pt>
                <c:pt idx="428">
                  <c:v>48</c:v>
                </c:pt>
                <c:pt idx="429">
                  <c:v>85</c:v>
                </c:pt>
                <c:pt idx="430">
                  <c:v>77</c:v>
                </c:pt>
                <c:pt idx="431">
                  <c:v>109</c:v>
                </c:pt>
                <c:pt idx="432">
                  <c:v>57</c:v>
                </c:pt>
                <c:pt idx="433">
                  <c:v>77</c:v>
                </c:pt>
                <c:pt idx="434">
                  <c:v>42</c:v>
                </c:pt>
                <c:pt idx="435">
                  <c:v>29</c:v>
                </c:pt>
                <c:pt idx="436">
                  <c:v>64</c:v>
                </c:pt>
                <c:pt idx="437">
                  <c:v>140</c:v>
                </c:pt>
                <c:pt idx="438">
                  <c:v>62</c:v>
                </c:pt>
                <c:pt idx="439">
                  <c:v>121</c:v>
                </c:pt>
                <c:pt idx="440">
                  <c:v>83</c:v>
                </c:pt>
                <c:pt idx="441">
                  <c:v>34</c:v>
                </c:pt>
                <c:pt idx="442">
                  <c:v>104</c:v>
                </c:pt>
                <c:pt idx="443">
                  <c:v>58</c:v>
                </c:pt>
                <c:pt idx="444">
                  <c:v>197</c:v>
                </c:pt>
                <c:pt idx="445">
                  <c:v>87</c:v>
                </c:pt>
                <c:pt idx="446">
                  <c:v>95</c:v>
                </c:pt>
                <c:pt idx="447">
                  <c:v>56</c:v>
                </c:pt>
                <c:pt idx="448">
                  <c:v>90</c:v>
                </c:pt>
                <c:pt idx="449">
                  <c:v>59</c:v>
                </c:pt>
                <c:pt idx="450">
                  <c:v>68</c:v>
                </c:pt>
                <c:pt idx="451">
                  <c:v>115</c:v>
                </c:pt>
                <c:pt idx="452">
                  <c:v>221</c:v>
                </c:pt>
                <c:pt idx="453">
                  <c:v>25</c:v>
                </c:pt>
                <c:pt idx="454">
                  <c:v>48</c:v>
                </c:pt>
                <c:pt idx="455">
                  <c:v>149</c:v>
                </c:pt>
                <c:pt idx="456">
                  <c:v>96</c:v>
                </c:pt>
                <c:pt idx="457">
                  <c:v>108</c:v>
                </c:pt>
                <c:pt idx="458">
                  <c:v>103</c:v>
                </c:pt>
                <c:pt idx="459">
                  <c:v>29</c:v>
                </c:pt>
                <c:pt idx="460">
                  <c:v>124</c:v>
                </c:pt>
                <c:pt idx="461">
                  <c:v>65</c:v>
                </c:pt>
                <c:pt idx="462">
                  <c:v>52</c:v>
                </c:pt>
                <c:pt idx="463">
                  <c:v>139</c:v>
                </c:pt>
                <c:pt idx="464">
                  <c:v>36</c:v>
                </c:pt>
                <c:pt idx="465">
                  <c:v>114</c:v>
                </c:pt>
                <c:pt idx="466">
                  <c:v>29</c:v>
                </c:pt>
                <c:pt idx="467">
                  <c:v>48</c:v>
                </c:pt>
                <c:pt idx="468">
                  <c:v>53</c:v>
                </c:pt>
                <c:pt idx="469">
                  <c:v>180</c:v>
                </c:pt>
                <c:pt idx="470">
                  <c:v>45</c:v>
                </c:pt>
                <c:pt idx="471">
                  <c:v>79</c:v>
                </c:pt>
                <c:pt idx="472">
                  <c:v>37</c:v>
                </c:pt>
                <c:pt idx="473">
                  <c:v>148</c:v>
                </c:pt>
                <c:pt idx="474">
                  <c:v>23</c:v>
                </c:pt>
                <c:pt idx="475">
                  <c:v>4</c:v>
                </c:pt>
                <c:pt idx="476">
                  <c:v>264</c:v>
                </c:pt>
                <c:pt idx="477">
                  <c:v>24</c:v>
                </c:pt>
                <c:pt idx="478">
                  <c:v>108</c:v>
                </c:pt>
                <c:pt idx="479">
                  <c:v>109</c:v>
                </c:pt>
                <c:pt idx="480">
                  <c:v>33</c:v>
                </c:pt>
                <c:pt idx="481">
                  <c:v>138</c:v>
                </c:pt>
                <c:pt idx="482">
                  <c:v>36</c:v>
                </c:pt>
                <c:pt idx="483">
                  <c:v>122</c:v>
                </c:pt>
                <c:pt idx="484">
                  <c:v>15</c:v>
                </c:pt>
                <c:pt idx="485">
                  <c:v>33</c:v>
                </c:pt>
                <c:pt idx="486">
                  <c:v>130</c:v>
                </c:pt>
                <c:pt idx="487">
                  <c:v>157</c:v>
                </c:pt>
                <c:pt idx="488">
                  <c:v>29</c:v>
                </c:pt>
                <c:pt idx="489">
                  <c:v>162</c:v>
                </c:pt>
                <c:pt idx="490">
                  <c:v>41</c:v>
                </c:pt>
                <c:pt idx="491">
                  <c:v>280</c:v>
                </c:pt>
                <c:pt idx="492">
                  <c:v>47</c:v>
                </c:pt>
                <c:pt idx="493">
                  <c:v>113</c:v>
                </c:pt>
                <c:pt idx="494">
                  <c:v>123</c:v>
                </c:pt>
                <c:pt idx="495">
                  <c:v>149</c:v>
                </c:pt>
                <c:pt idx="496">
                  <c:v>117</c:v>
                </c:pt>
                <c:pt idx="497">
                  <c:v>97</c:v>
                </c:pt>
                <c:pt idx="498">
                  <c:v>45</c:v>
                </c:pt>
                <c:pt idx="499">
                  <c:v>79</c:v>
                </c:pt>
                <c:pt idx="500">
                  <c:v>63</c:v>
                </c:pt>
                <c:pt idx="501">
                  <c:v>173</c:v>
                </c:pt>
                <c:pt idx="502">
                  <c:v>63</c:v>
                </c:pt>
                <c:pt idx="503">
                  <c:v>140</c:v>
                </c:pt>
                <c:pt idx="504">
                  <c:v>63</c:v>
                </c:pt>
                <c:pt idx="505">
                  <c:v>58</c:v>
                </c:pt>
                <c:pt idx="506">
                  <c:v>147</c:v>
                </c:pt>
                <c:pt idx="507">
                  <c:v>34</c:v>
                </c:pt>
                <c:pt idx="508">
                  <c:v>89</c:v>
                </c:pt>
                <c:pt idx="509">
                  <c:v>57</c:v>
                </c:pt>
                <c:pt idx="510">
                  <c:v>66</c:v>
                </c:pt>
                <c:pt idx="511">
                  <c:v>76</c:v>
                </c:pt>
                <c:pt idx="512">
                  <c:v>65</c:v>
                </c:pt>
                <c:pt idx="513">
                  <c:v>18</c:v>
                </c:pt>
                <c:pt idx="514">
                  <c:v>125</c:v>
                </c:pt>
                <c:pt idx="515">
                  <c:v>42</c:v>
                </c:pt>
                <c:pt idx="516">
                  <c:v>152</c:v>
                </c:pt>
                <c:pt idx="517">
                  <c:v>77</c:v>
                </c:pt>
                <c:pt idx="518">
                  <c:v>3</c:v>
                </c:pt>
                <c:pt idx="519">
                  <c:v>54</c:v>
                </c:pt>
                <c:pt idx="520">
                  <c:v>29</c:v>
                </c:pt>
                <c:pt idx="521">
                  <c:v>82</c:v>
                </c:pt>
                <c:pt idx="522">
                  <c:v>114</c:v>
                </c:pt>
                <c:pt idx="523">
                  <c:v>71</c:v>
                </c:pt>
                <c:pt idx="524">
                  <c:v>145</c:v>
                </c:pt>
                <c:pt idx="525">
                  <c:v>184</c:v>
                </c:pt>
                <c:pt idx="526">
                  <c:v>60</c:v>
                </c:pt>
                <c:pt idx="527">
                  <c:v>171</c:v>
                </c:pt>
                <c:pt idx="528">
                  <c:v>12</c:v>
                </c:pt>
                <c:pt idx="529">
                  <c:v>132</c:v>
                </c:pt>
                <c:pt idx="530">
                  <c:v>92</c:v>
                </c:pt>
                <c:pt idx="531">
                  <c:v>47</c:v>
                </c:pt>
                <c:pt idx="532">
                  <c:v>179</c:v>
                </c:pt>
                <c:pt idx="533">
                  <c:v>34</c:v>
                </c:pt>
                <c:pt idx="534">
                  <c:v>26</c:v>
                </c:pt>
                <c:pt idx="535">
                  <c:v>74</c:v>
                </c:pt>
                <c:pt idx="536">
                  <c:v>205</c:v>
                </c:pt>
                <c:pt idx="537">
                  <c:v>15</c:v>
                </c:pt>
                <c:pt idx="538">
                  <c:v>60</c:v>
                </c:pt>
                <c:pt idx="539">
                  <c:v>114</c:v>
                </c:pt>
                <c:pt idx="540">
                  <c:v>49</c:v>
                </c:pt>
                <c:pt idx="541">
                  <c:v>64</c:v>
                </c:pt>
                <c:pt idx="542">
                  <c:v>32</c:v>
                </c:pt>
                <c:pt idx="543">
                  <c:v>186</c:v>
                </c:pt>
                <c:pt idx="544">
                  <c:v>128</c:v>
                </c:pt>
                <c:pt idx="545">
                  <c:v>57</c:v>
                </c:pt>
                <c:pt idx="546">
                  <c:v>90</c:v>
                </c:pt>
                <c:pt idx="547">
                  <c:v>34</c:v>
                </c:pt>
                <c:pt idx="548">
                  <c:v>198</c:v>
                </c:pt>
                <c:pt idx="549">
                  <c:v>80</c:v>
                </c:pt>
                <c:pt idx="550">
                  <c:v>143</c:v>
                </c:pt>
                <c:pt idx="551">
                  <c:v>20</c:v>
                </c:pt>
                <c:pt idx="552">
                  <c:v>109</c:v>
                </c:pt>
                <c:pt idx="553">
                  <c:v>124</c:v>
                </c:pt>
                <c:pt idx="554">
                  <c:v>220</c:v>
                </c:pt>
                <c:pt idx="555">
                  <c:v>93</c:v>
                </c:pt>
                <c:pt idx="556">
                  <c:v>109</c:v>
                </c:pt>
                <c:pt idx="557">
                  <c:v>28</c:v>
                </c:pt>
                <c:pt idx="558">
                  <c:v>112</c:v>
                </c:pt>
                <c:pt idx="559">
                  <c:v>52</c:v>
                </c:pt>
                <c:pt idx="560">
                  <c:v>36</c:v>
                </c:pt>
                <c:pt idx="561">
                  <c:v>26</c:v>
                </c:pt>
                <c:pt idx="562">
                  <c:v>94</c:v>
                </c:pt>
                <c:pt idx="563">
                  <c:v>28</c:v>
                </c:pt>
                <c:pt idx="564">
                  <c:v>16</c:v>
                </c:pt>
                <c:pt idx="565">
                  <c:v>58</c:v>
                </c:pt>
                <c:pt idx="566">
                  <c:v>20</c:v>
                </c:pt>
                <c:pt idx="567">
                  <c:v>53</c:v>
                </c:pt>
                <c:pt idx="568">
                  <c:v>36</c:v>
                </c:pt>
                <c:pt idx="569">
                  <c:v>87</c:v>
                </c:pt>
                <c:pt idx="570">
                  <c:v>54</c:v>
                </c:pt>
                <c:pt idx="571">
                  <c:v>158</c:v>
                </c:pt>
                <c:pt idx="572">
                  <c:v>159</c:v>
                </c:pt>
                <c:pt idx="573">
                  <c:v>124</c:v>
                </c:pt>
                <c:pt idx="574">
                  <c:v>35</c:v>
                </c:pt>
                <c:pt idx="575">
                  <c:v>90</c:v>
                </c:pt>
                <c:pt idx="576">
                  <c:v>34</c:v>
                </c:pt>
                <c:pt idx="577">
                  <c:v>35</c:v>
                </c:pt>
                <c:pt idx="578">
                  <c:v>109</c:v>
                </c:pt>
                <c:pt idx="579">
                  <c:v>137</c:v>
                </c:pt>
                <c:pt idx="580">
                  <c:v>105</c:v>
                </c:pt>
                <c:pt idx="581">
                  <c:v>26</c:v>
                </c:pt>
                <c:pt idx="582">
                  <c:v>99</c:v>
                </c:pt>
                <c:pt idx="583">
                  <c:v>55</c:v>
                </c:pt>
                <c:pt idx="584">
                  <c:v>63</c:v>
                </c:pt>
                <c:pt idx="585">
                  <c:v>99</c:v>
                </c:pt>
                <c:pt idx="586">
                  <c:v>45</c:v>
                </c:pt>
                <c:pt idx="587">
                  <c:v>146</c:v>
                </c:pt>
                <c:pt idx="588">
                  <c:v>101</c:v>
                </c:pt>
                <c:pt idx="589">
                  <c:v>35</c:v>
                </c:pt>
                <c:pt idx="590">
                  <c:v>34</c:v>
                </c:pt>
                <c:pt idx="591">
                  <c:v>54</c:v>
                </c:pt>
                <c:pt idx="592">
                  <c:v>90</c:v>
                </c:pt>
                <c:pt idx="593">
                  <c:v>146</c:v>
                </c:pt>
                <c:pt idx="594">
                  <c:v>13</c:v>
                </c:pt>
                <c:pt idx="595">
                  <c:v>37</c:v>
                </c:pt>
                <c:pt idx="596">
                  <c:v>149</c:v>
                </c:pt>
                <c:pt idx="597">
                  <c:v>159</c:v>
                </c:pt>
                <c:pt idx="598">
                  <c:v>40</c:v>
                </c:pt>
                <c:pt idx="599">
                  <c:v>150</c:v>
                </c:pt>
                <c:pt idx="600">
                  <c:v>193</c:v>
                </c:pt>
                <c:pt idx="601">
                  <c:v>235</c:v>
                </c:pt>
                <c:pt idx="602">
                  <c:v>106</c:v>
                </c:pt>
                <c:pt idx="603">
                  <c:v>134</c:v>
                </c:pt>
                <c:pt idx="604">
                  <c:v>34</c:v>
                </c:pt>
                <c:pt idx="605">
                  <c:v>37</c:v>
                </c:pt>
                <c:pt idx="606">
                  <c:v>19</c:v>
                </c:pt>
                <c:pt idx="607">
                  <c:v>20</c:v>
                </c:pt>
                <c:pt idx="608">
                  <c:v>68</c:v>
                </c:pt>
                <c:pt idx="609">
                  <c:v>39</c:v>
                </c:pt>
                <c:pt idx="610">
                  <c:v>28</c:v>
                </c:pt>
                <c:pt idx="611">
                  <c:v>45</c:v>
                </c:pt>
                <c:pt idx="612">
                  <c:v>153</c:v>
                </c:pt>
                <c:pt idx="613">
                  <c:v>178</c:v>
                </c:pt>
                <c:pt idx="614">
                  <c:v>235</c:v>
                </c:pt>
                <c:pt idx="615">
                  <c:v>96</c:v>
                </c:pt>
                <c:pt idx="616">
                  <c:v>100</c:v>
                </c:pt>
                <c:pt idx="617">
                  <c:v>30</c:v>
                </c:pt>
                <c:pt idx="618">
                  <c:v>63</c:v>
                </c:pt>
                <c:pt idx="619">
                  <c:v>18</c:v>
                </c:pt>
                <c:pt idx="620">
                  <c:v>53</c:v>
                </c:pt>
                <c:pt idx="621">
                  <c:v>38</c:v>
                </c:pt>
                <c:pt idx="622">
                  <c:v>35</c:v>
                </c:pt>
                <c:pt idx="623">
                  <c:v>26</c:v>
                </c:pt>
                <c:pt idx="624">
                  <c:v>64</c:v>
                </c:pt>
                <c:pt idx="625">
                  <c:v>42</c:v>
                </c:pt>
                <c:pt idx="626">
                  <c:v>49</c:v>
                </c:pt>
                <c:pt idx="627">
                  <c:v>40</c:v>
                </c:pt>
                <c:pt idx="628">
                  <c:v>85</c:v>
                </c:pt>
                <c:pt idx="629">
                  <c:v>69</c:v>
                </c:pt>
                <c:pt idx="630">
                  <c:v>45</c:v>
                </c:pt>
                <c:pt idx="631">
                  <c:v>115</c:v>
                </c:pt>
                <c:pt idx="632">
                  <c:v>56</c:v>
                </c:pt>
                <c:pt idx="633">
                  <c:v>23</c:v>
                </c:pt>
                <c:pt idx="634">
                  <c:v>64</c:v>
                </c:pt>
                <c:pt idx="635">
                  <c:v>80</c:v>
                </c:pt>
                <c:pt idx="636">
                  <c:v>141</c:v>
                </c:pt>
                <c:pt idx="637">
                  <c:v>7</c:v>
                </c:pt>
                <c:pt idx="638">
                  <c:v>24</c:v>
                </c:pt>
                <c:pt idx="639">
                  <c:v>11</c:v>
                </c:pt>
                <c:pt idx="640">
                  <c:v>75</c:v>
                </c:pt>
                <c:pt idx="641">
                  <c:v>127</c:v>
                </c:pt>
                <c:pt idx="642">
                  <c:v>167</c:v>
                </c:pt>
                <c:pt idx="643">
                  <c:v>84</c:v>
                </c:pt>
                <c:pt idx="644">
                  <c:v>121</c:v>
                </c:pt>
                <c:pt idx="645">
                  <c:v>154</c:v>
                </c:pt>
                <c:pt idx="646">
                  <c:v>64</c:v>
                </c:pt>
                <c:pt idx="647">
                  <c:v>135</c:v>
                </c:pt>
                <c:pt idx="648">
                  <c:v>140</c:v>
                </c:pt>
                <c:pt idx="649">
                  <c:v>93</c:v>
                </c:pt>
                <c:pt idx="650">
                  <c:v>27</c:v>
                </c:pt>
                <c:pt idx="651">
                  <c:v>152</c:v>
                </c:pt>
                <c:pt idx="652">
                  <c:v>133</c:v>
                </c:pt>
                <c:pt idx="653">
                  <c:v>164</c:v>
                </c:pt>
                <c:pt idx="654">
                  <c:v>177</c:v>
                </c:pt>
                <c:pt idx="655">
                  <c:v>122</c:v>
                </c:pt>
                <c:pt idx="656">
                  <c:v>54</c:v>
                </c:pt>
                <c:pt idx="657">
                  <c:v>13</c:v>
                </c:pt>
                <c:pt idx="658">
                  <c:v>76</c:v>
                </c:pt>
                <c:pt idx="659">
                  <c:v>116</c:v>
                </c:pt>
                <c:pt idx="660">
                  <c:v>114</c:v>
                </c:pt>
                <c:pt idx="661">
                  <c:v>39</c:v>
                </c:pt>
                <c:pt idx="662">
                  <c:v>34</c:v>
                </c:pt>
                <c:pt idx="663">
                  <c:v>8</c:v>
                </c:pt>
                <c:pt idx="664">
                  <c:v>121</c:v>
                </c:pt>
                <c:pt idx="665">
                  <c:v>79</c:v>
                </c:pt>
                <c:pt idx="666">
                  <c:v>214</c:v>
                </c:pt>
                <c:pt idx="667">
                  <c:v>26</c:v>
                </c:pt>
                <c:pt idx="668">
                  <c:v>42</c:v>
                </c:pt>
                <c:pt idx="669">
                  <c:v>7</c:v>
                </c:pt>
                <c:pt idx="670">
                  <c:v>79</c:v>
                </c:pt>
                <c:pt idx="671">
                  <c:v>122</c:v>
                </c:pt>
                <c:pt idx="672">
                  <c:v>19</c:v>
                </c:pt>
                <c:pt idx="673">
                  <c:v>146</c:v>
                </c:pt>
                <c:pt idx="674">
                  <c:v>71</c:v>
                </c:pt>
                <c:pt idx="675">
                  <c:v>28</c:v>
                </c:pt>
                <c:pt idx="676">
                  <c:v>290</c:v>
                </c:pt>
                <c:pt idx="677">
                  <c:v>54</c:v>
                </c:pt>
                <c:pt idx="678">
                  <c:v>106</c:v>
                </c:pt>
                <c:pt idx="679">
                  <c:v>132</c:v>
                </c:pt>
                <c:pt idx="680">
                  <c:v>3</c:v>
                </c:pt>
                <c:pt idx="681">
                  <c:v>150</c:v>
                </c:pt>
                <c:pt idx="682">
                  <c:v>77</c:v>
                </c:pt>
                <c:pt idx="683">
                  <c:v>165</c:v>
                </c:pt>
                <c:pt idx="684">
                  <c:v>60</c:v>
                </c:pt>
                <c:pt idx="685">
                  <c:v>79</c:v>
                </c:pt>
                <c:pt idx="686">
                  <c:v>131</c:v>
                </c:pt>
                <c:pt idx="687">
                  <c:v>86</c:v>
                </c:pt>
                <c:pt idx="688">
                  <c:v>98</c:v>
                </c:pt>
                <c:pt idx="689">
                  <c:v>19</c:v>
                </c:pt>
                <c:pt idx="690">
                  <c:v>52</c:v>
                </c:pt>
                <c:pt idx="691">
                  <c:v>57</c:v>
                </c:pt>
                <c:pt idx="692">
                  <c:v>206</c:v>
                </c:pt>
                <c:pt idx="693">
                  <c:v>225</c:v>
                </c:pt>
                <c:pt idx="694">
                  <c:v>48</c:v>
                </c:pt>
                <c:pt idx="695">
                  <c:v>132</c:v>
                </c:pt>
                <c:pt idx="696">
                  <c:v>93</c:v>
                </c:pt>
                <c:pt idx="697">
                  <c:v>107</c:v>
                </c:pt>
                <c:pt idx="698">
                  <c:v>142</c:v>
                </c:pt>
                <c:pt idx="699">
                  <c:v>64</c:v>
                </c:pt>
                <c:pt idx="700">
                  <c:v>61</c:v>
                </c:pt>
                <c:pt idx="701">
                  <c:v>60</c:v>
                </c:pt>
                <c:pt idx="702">
                  <c:v>133</c:v>
                </c:pt>
                <c:pt idx="703">
                  <c:v>27</c:v>
                </c:pt>
                <c:pt idx="704">
                  <c:v>175</c:v>
                </c:pt>
                <c:pt idx="705">
                  <c:v>127</c:v>
                </c:pt>
                <c:pt idx="706">
                  <c:v>114</c:v>
                </c:pt>
                <c:pt idx="707">
                  <c:v>43</c:v>
                </c:pt>
                <c:pt idx="708">
                  <c:v>134</c:v>
                </c:pt>
                <c:pt idx="709">
                  <c:v>105</c:v>
                </c:pt>
                <c:pt idx="710">
                  <c:v>15</c:v>
                </c:pt>
                <c:pt idx="711">
                  <c:v>63</c:v>
                </c:pt>
                <c:pt idx="712">
                  <c:v>34</c:v>
                </c:pt>
                <c:pt idx="713">
                  <c:v>17</c:v>
                </c:pt>
                <c:pt idx="714">
                  <c:v>194</c:v>
                </c:pt>
                <c:pt idx="715">
                  <c:v>221</c:v>
                </c:pt>
                <c:pt idx="716">
                  <c:v>90</c:v>
                </c:pt>
                <c:pt idx="717">
                  <c:v>15</c:v>
                </c:pt>
                <c:pt idx="718">
                  <c:v>39</c:v>
                </c:pt>
                <c:pt idx="719">
                  <c:v>56</c:v>
                </c:pt>
                <c:pt idx="720">
                  <c:v>56</c:v>
                </c:pt>
                <c:pt idx="721">
                  <c:v>63</c:v>
                </c:pt>
                <c:pt idx="722">
                  <c:v>87</c:v>
                </c:pt>
                <c:pt idx="723">
                  <c:v>87</c:v>
                </c:pt>
                <c:pt idx="724">
                  <c:v>56</c:v>
                </c:pt>
                <c:pt idx="725">
                  <c:v>24</c:v>
                </c:pt>
                <c:pt idx="726">
                  <c:v>150</c:v>
                </c:pt>
                <c:pt idx="727">
                  <c:v>46</c:v>
                </c:pt>
                <c:pt idx="728">
                  <c:v>251</c:v>
                </c:pt>
                <c:pt idx="729">
                  <c:v>42</c:v>
                </c:pt>
                <c:pt idx="730">
                  <c:v>181</c:v>
                </c:pt>
                <c:pt idx="731">
                  <c:v>77</c:v>
                </c:pt>
                <c:pt idx="732">
                  <c:v>107</c:v>
                </c:pt>
                <c:pt idx="733">
                  <c:v>83</c:v>
                </c:pt>
                <c:pt idx="734">
                  <c:v>137</c:v>
                </c:pt>
                <c:pt idx="735">
                  <c:v>39</c:v>
                </c:pt>
                <c:pt idx="736">
                  <c:v>117</c:v>
                </c:pt>
                <c:pt idx="737">
                  <c:v>9</c:v>
                </c:pt>
                <c:pt idx="738">
                  <c:v>17</c:v>
                </c:pt>
                <c:pt idx="739">
                  <c:v>157</c:v>
                </c:pt>
                <c:pt idx="740">
                  <c:v>98</c:v>
                </c:pt>
                <c:pt idx="741">
                  <c:v>90</c:v>
                </c:pt>
                <c:pt idx="742">
                  <c:v>51</c:v>
                </c:pt>
                <c:pt idx="743">
                  <c:v>89</c:v>
                </c:pt>
                <c:pt idx="744">
                  <c:v>55</c:v>
                </c:pt>
                <c:pt idx="745">
                  <c:v>47</c:v>
                </c:pt>
                <c:pt idx="746">
                  <c:v>27</c:v>
                </c:pt>
                <c:pt idx="747">
                  <c:v>44</c:v>
                </c:pt>
                <c:pt idx="748">
                  <c:v>133</c:v>
                </c:pt>
                <c:pt idx="749">
                  <c:v>17</c:v>
                </c:pt>
                <c:pt idx="750">
                  <c:v>91</c:v>
                </c:pt>
                <c:pt idx="751">
                  <c:v>91</c:v>
                </c:pt>
                <c:pt idx="752">
                  <c:v>42</c:v>
                </c:pt>
                <c:pt idx="753">
                  <c:v>73</c:v>
                </c:pt>
                <c:pt idx="754">
                  <c:v>83</c:v>
                </c:pt>
                <c:pt idx="755">
                  <c:v>62</c:v>
                </c:pt>
                <c:pt idx="756">
                  <c:v>33</c:v>
                </c:pt>
                <c:pt idx="757">
                  <c:v>110</c:v>
                </c:pt>
                <c:pt idx="758">
                  <c:v>2</c:v>
                </c:pt>
                <c:pt idx="759">
                  <c:v>74</c:v>
                </c:pt>
                <c:pt idx="760">
                  <c:v>30</c:v>
                </c:pt>
                <c:pt idx="761">
                  <c:v>111</c:v>
                </c:pt>
                <c:pt idx="762">
                  <c:v>13</c:v>
                </c:pt>
                <c:pt idx="763">
                  <c:v>58</c:v>
                </c:pt>
                <c:pt idx="764">
                  <c:v>198</c:v>
                </c:pt>
                <c:pt idx="765">
                  <c:v>113</c:v>
                </c:pt>
                <c:pt idx="766">
                  <c:v>63</c:v>
                </c:pt>
                <c:pt idx="767">
                  <c:v>84</c:v>
                </c:pt>
                <c:pt idx="768">
                  <c:v>29</c:v>
                </c:pt>
                <c:pt idx="769">
                  <c:v>182</c:v>
                </c:pt>
                <c:pt idx="770">
                  <c:v>36</c:v>
                </c:pt>
                <c:pt idx="771">
                  <c:v>28</c:v>
                </c:pt>
                <c:pt idx="772">
                  <c:v>83</c:v>
                </c:pt>
                <c:pt idx="773">
                  <c:v>55</c:v>
                </c:pt>
                <c:pt idx="774">
                  <c:v>40</c:v>
                </c:pt>
                <c:pt idx="775">
                  <c:v>5</c:v>
                </c:pt>
                <c:pt idx="776">
                  <c:v>74</c:v>
                </c:pt>
                <c:pt idx="777">
                  <c:v>22</c:v>
                </c:pt>
                <c:pt idx="778">
                  <c:v>27</c:v>
                </c:pt>
                <c:pt idx="779">
                  <c:v>78</c:v>
                </c:pt>
                <c:pt idx="780">
                  <c:v>55</c:v>
                </c:pt>
                <c:pt idx="781">
                  <c:v>125</c:v>
                </c:pt>
                <c:pt idx="782">
                  <c:v>41</c:v>
                </c:pt>
                <c:pt idx="783">
                  <c:v>25</c:v>
                </c:pt>
                <c:pt idx="784">
                  <c:v>117</c:v>
                </c:pt>
                <c:pt idx="785">
                  <c:v>166</c:v>
                </c:pt>
                <c:pt idx="786">
                  <c:v>98</c:v>
                </c:pt>
                <c:pt idx="787">
                  <c:v>95</c:v>
                </c:pt>
                <c:pt idx="788">
                  <c:v>84</c:v>
                </c:pt>
                <c:pt idx="789">
                  <c:v>55</c:v>
                </c:pt>
                <c:pt idx="790">
                  <c:v>243</c:v>
                </c:pt>
                <c:pt idx="791">
                  <c:v>15</c:v>
                </c:pt>
                <c:pt idx="792">
                  <c:v>104</c:v>
                </c:pt>
                <c:pt idx="793">
                  <c:v>157</c:v>
                </c:pt>
                <c:pt idx="794">
                  <c:v>76</c:v>
                </c:pt>
                <c:pt idx="795">
                  <c:v>36</c:v>
                </c:pt>
                <c:pt idx="796">
                  <c:v>11</c:v>
                </c:pt>
                <c:pt idx="797">
                  <c:v>125</c:v>
                </c:pt>
                <c:pt idx="798">
                  <c:v>100</c:v>
                </c:pt>
                <c:pt idx="799">
                  <c:v>41</c:v>
                </c:pt>
                <c:pt idx="800">
                  <c:v>28</c:v>
                </c:pt>
                <c:pt idx="801">
                  <c:v>115</c:v>
                </c:pt>
                <c:pt idx="802">
                  <c:v>181</c:v>
                </c:pt>
                <c:pt idx="803">
                  <c:v>22</c:v>
                </c:pt>
                <c:pt idx="804">
                  <c:v>127</c:v>
                </c:pt>
                <c:pt idx="805">
                  <c:v>182</c:v>
                </c:pt>
                <c:pt idx="806">
                  <c:v>34</c:v>
                </c:pt>
                <c:pt idx="807">
                  <c:v>215</c:v>
                </c:pt>
                <c:pt idx="808">
                  <c:v>144</c:v>
                </c:pt>
                <c:pt idx="809">
                  <c:v>237</c:v>
                </c:pt>
                <c:pt idx="810">
                  <c:v>40</c:v>
                </c:pt>
                <c:pt idx="811">
                  <c:v>51</c:v>
                </c:pt>
                <c:pt idx="812">
                  <c:v>69</c:v>
                </c:pt>
                <c:pt idx="813">
                  <c:v>138</c:v>
                </c:pt>
                <c:pt idx="814">
                  <c:v>118</c:v>
                </c:pt>
                <c:pt idx="815">
                  <c:v>100</c:v>
                </c:pt>
                <c:pt idx="816">
                  <c:v>146</c:v>
                </c:pt>
                <c:pt idx="817">
                  <c:v>60</c:v>
                </c:pt>
                <c:pt idx="818">
                  <c:v>158</c:v>
                </c:pt>
                <c:pt idx="819">
                  <c:v>107</c:v>
                </c:pt>
                <c:pt idx="820">
                  <c:v>86</c:v>
                </c:pt>
                <c:pt idx="821">
                  <c:v>25</c:v>
                </c:pt>
                <c:pt idx="822">
                  <c:v>81</c:v>
                </c:pt>
                <c:pt idx="823">
                  <c:v>14</c:v>
                </c:pt>
                <c:pt idx="824">
                  <c:v>57</c:v>
                </c:pt>
                <c:pt idx="825">
                  <c:v>62</c:v>
                </c:pt>
                <c:pt idx="826">
                  <c:v>166</c:v>
                </c:pt>
                <c:pt idx="827">
                  <c:v>28</c:v>
                </c:pt>
                <c:pt idx="828">
                  <c:v>24</c:v>
                </c:pt>
                <c:pt idx="829">
                  <c:v>63</c:v>
                </c:pt>
                <c:pt idx="830">
                  <c:v>100</c:v>
                </c:pt>
                <c:pt idx="831">
                  <c:v>134</c:v>
                </c:pt>
                <c:pt idx="832">
                  <c:v>28</c:v>
                </c:pt>
                <c:pt idx="833">
                  <c:v>65</c:v>
                </c:pt>
                <c:pt idx="834">
                  <c:v>44</c:v>
                </c:pt>
                <c:pt idx="835">
                  <c:v>4</c:v>
                </c:pt>
                <c:pt idx="836">
                  <c:v>99</c:v>
                </c:pt>
                <c:pt idx="837">
                  <c:v>17</c:v>
                </c:pt>
                <c:pt idx="838">
                  <c:v>87</c:v>
                </c:pt>
                <c:pt idx="839">
                  <c:v>51</c:v>
                </c:pt>
                <c:pt idx="840">
                  <c:v>4</c:v>
                </c:pt>
                <c:pt idx="841">
                  <c:v>67</c:v>
                </c:pt>
                <c:pt idx="842">
                  <c:v>113</c:v>
                </c:pt>
                <c:pt idx="843">
                  <c:v>56</c:v>
                </c:pt>
                <c:pt idx="844">
                  <c:v>16</c:v>
                </c:pt>
                <c:pt idx="845">
                  <c:v>43</c:v>
                </c:pt>
                <c:pt idx="846">
                  <c:v>74</c:v>
                </c:pt>
                <c:pt idx="847">
                  <c:v>34</c:v>
                </c:pt>
                <c:pt idx="848">
                  <c:v>81</c:v>
                </c:pt>
                <c:pt idx="849">
                  <c:v>74</c:v>
                </c:pt>
                <c:pt idx="850">
                  <c:v>142</c:v>
                </c:pt>
                <c:pt idx="851">
                  <c:v>48</c:v>
                </c:pt>
                <c:pt idx="852">
                  <c:v>177</c:v>
                </c:pt>
                <c:pt idx="853">
                  <c:v>52</c:v>
                </c:pt>
                <c:pt idx="854">
                  <c:v>150</c:v>
                </c:pt>
                <c:pt idx="855">
                  <c:v>64</c:v>
                </c:pt>
                <c:pt idx="856">
                  <c:v>63</c:v>
                </c:pt>
                <c:pt idx="857">
                  <c:v>143</c:v>
                </c:pt>
                <c:pt idx="858">
                  <c:v>77</c:v>
                </c:pt>
                <c:pt idx="859">
                  <c:v>52</c:v>
                </c:pt>
                <c:pt idx="860">
                  <c:v>46</c:v>
                </c:pt>
                <c:pt idx="861">
                  <c:v>26</c:v>
                </c:pt>
                <c:pt idx="862">
                  <c:v>61</c:v>
                </c:pt>
                <c:pt idx="863">
                  <c:v>146</c:v>
                </c:pt>
                <c:pt idx="864">
                  <c:v>8</c:v>
                </c:pt>
                <c:pt idx="865">
                  <c:v>188</c:v>
                </c:pt>
                <c:pt idx="866">
                  <c:v>46</c:v>
                </c:pt>
                <c:pt idx="867">
                  <c:v>48</c:v>
                </c:pt>
                <c:pt idx="868">
                  <c:v>51</c:v>
                </c:pt>
                <c:pt idx="869">
                  <c:v>109</c:v>
                </c:pt>
                <c:pt idx="870">
                  <c:v>65</c:v>
                </c:pt>
                <c:pt idx="871">
                  <c:v>41</c:v>
                </c:pt>
                <c:pt idx="872">
                  <c:v>59</c:v>
                </c:pt>
                <c:pt idx="873">
                  <c:v>50</c:v>
                </c:pt>
                <c:pt idx="874">
                  <c:v>163</c:v>
                </c:pt>
                <c:pt idx="875">
                  <c:v>27</c:v>
                </c:pt>
                <c:pt idx="876">
                  <c:v>81</c:v>
                </c:pt>
                <c:pt idx="877">
                  <c:v>116</c:v>
                </c:pt>
                <c:pt idx="878">
                  <c:v>29</c:v>
                </c:pt>
                <c:pt idx="879">
                  <c:v>36</c:v>
                </c:pt>
                <c:pt idx="880">
                  <c:v>90</c:v>
                </c:pt>
                <c:pt idx="881">
                  <c:v>156</c:v>
                </c:pt>
                <c:pt idx="882">
                  <c:v>65</c:v>
                </c:pt>
                <c:pt idx="883">
                  <c:v>163</c:v>
                </c:pt>
                <c:pt idx="884">
                  <c:v>93</c:v>
                </c:pt>
                <c:pt idx="885">
                  <c:v>153</c:v>
                </c:pt>
                <c:pt idx="886">
                  <c:v>112</c:v>
                </c:pt>
                <c:pt idx="887">
                  <c:v>140</c:v>
                </c:pt>
                <c:pt idx="888">
                  <c:v>96</c:v>
                </c:pt>
                <c:pt idx="889">
                  <c:v>78</c:v>
                </c:pt>
                <c:pt idx="890">
                  <c:v>63</c:v>
                </c:pt>
                <c:pt idx="891">
                  <c:v>165</c:v>
                </c:pt>
                <c:pt idx="892">
                  <c:v>68</c:v>
                </c:pt>
                <c:pt idx="893">
                  <c:v>218</c:v>
                </c:pt>
                <c:pt idx="894">
                  <c:v>132</c:v>
                </c:pt>
                <c:pt idx="895">
                  <c:v>22</c:v>
                </c:pt>
                <c:pt idx="896">
                  <c:v>37</c:v>
                </c:pt>
                <c:pt idx="897">
                  <c:v>44</c:v>
                </c:pt>
                <c:pt idx="898">
                  <c:v>196</c:v>
                </c:pt>
                <c:pt idx="899">
                  <c:v>33</c:v>
                </c:pt>
                <c:pt idx="900">
                  <c:v>72</c:v>
                </c:pt>
                <c:pt idx="901">
                  <c:v>45</c:v>
                </c:pt>
                <c:pt idx="902">
                  <c:v>27</c:v>
                </c:pt>
                <c:pt idx="903">
                  <c:v>95</c:v>
                </c:pt>
                <c:pt idx="904">
                  <c:v>72</c:v>
                </c:pt>
                <c:pt idx="905">
                  <c:v>62</c:v>
                </c:pt>
                <c:pt idx="906">
                  <c:v>36</c:v>
                </c:pt>
                <c:pt idx="907">
                  <c:v>89</c:v>
                </c:pt>
                <c:pt idx="908">
                  <c:v>149</c:v>
                </c:pt>
                <c:pt idx="909">
                  <c:v>35</c:v>
                </c:pt>
                <c:pt idx="910">
                  <c:v>168</c:v>
                </c:pt>
                <c:pt idx="911">
                  <c:v>88</c:v>
                </c:pt>
                <c:pt idx="912">
                  <c:v>101</c:v>
                </c:pt>
                <c:pt idx="913">
                  <c:v>11</c:v>
                </c:pt>
                <c:pt idx="914">
                  <c:v>30</c:v>
                </c:pt>
                <c:pt idx="915">
                  <c:v>22</c:v>
                </c:pt>
                <c:pt idx="916">
                  <c:v>61</c:v>
                </c:pt>
                <c:pt idx="917">
                  <c:v>150</c:v>
                </c:pt>
                <c:pt idx="918">
                  <c:v>22</c:v>
                </c:pt>
                <c:pt idx="919">
                  <c:v>230</c:v>
                </c:pt>
                <c:pt idx="920">
                  <c:v>145</c:v>
                </c:pt>
                <c:pt idx="921">
                  <c:v>160</c:v>
                </c:pt>
                <c:pt idx="922">
                  <c:v>152</c:v>
                </c:pt>
                <c:pt idx="923">
                  <c:v>107</c:v>
                </c:pt>
                <c:pt idx="924">
                  <c:v>147</c:v>
                </c:pt>
                <c:pt idx="925">
                  <c:v>58</c:v>
                </c:pt>
                <c:pt idx="926">
                  <c:v>109</c:v>
                </c:pt>
                <c:pt idx="927">
                  <c:v>37</c:v>
                </c:pt>
                <c:pt idx="928">
                  <c:v>123</c:v>
                </c:pt>
                <c:pt idx="929">
                  <c:v>36</c:v>
                </c:pt>
                <c:pt idx="930">
                  <c:v>130</c:v>
                </c:pt>
                <c:pt idx="931">
                  <c:v>29</c:v>
                </c:pt>
                <c:pt idx="932">
                  <c:v>147</c:v>
                </c:pt>
                <c:pt idx="933">
                  <c:v>38</c:v>
                </c:pt>
                <c:pt idx="934">
                  <c:v>79</c:v>
                </c:pt>
                <c:pt idx="935">
                  <c:v>110</c:v>
                </c:pt>
                <c:pt idx="936">
                  <c:v>51</c:v>
                </c:pt>
                <c:pt idx="937">
                  <c:v>42</c:v>
                </c:pt>
                <c:pt idx="938">
                  <c:v>12</c:v>
                </c:pt>
                <c:pt idx="939">
                  <c:v>51</c:v>
                </c:pt>
                <c:pt idx="940">
                  <c:v>34</c:v>
                </c:pt>
                <c:pt idx="941">
                  <c:v>104</c:v>
                </c:pt>
                <c:pt idx="942">
                  <c:v>41</c:v>
                </c:pt>
                <c:pt idx="943">
                  <c:v>34</c:v>
                </c:pt>
                <c:pt idx="944">
                  <c:v>27</c:v>
                </c:pt>
                <c:pt idx="945">
                  <c:v>101</c:v>
                </c:pt>
                <c:pt idx="946">
                  <c:v>103</c:v>
                </c:pt>
                <c:pt idx="947">
                  <c:v>258</c:v>
                </c:pt>
                <c:pt idx="948">
                  <c:v>98</c:v>
                </c:pt>
                <c:pt idx="949">
                  <c:v>22</c:v>
                </c:pt>
                <c:pt idx="950">
                  <c:v>149</c:v>
                </c:pt>
                <c:pt idx="951">
                  <c:v>141</c:v>
                </c:pt>
                <c:pt idx="952">
                  <c:v>67</c:v>
                </c:pt>
                <c:pt idx="953">
                  <c:v>12</c:v>
                </c:pt>
                <c:pt idx="954">
                  <c:v>15</c:v>
                </c:pt>
                <c:pt idx="955">
                  <c:v>81</c:v>
                </c:pt>
                <c:pt idx="956">
                  <c:v>89</c:v>
                </c:pt>
                <c:pt idx="957">
                  <c:v>9</c:v>
                </c:pt>
                <c:pt idx="958">
                  <c:v>147</c:v>
                </c:pt>
                <c:pt idx="959">
                  <c:v>24</c:v>
                </c:pt>
                <c:pt idx="960">
                  <c:v>125</c:v>
                </c:pt>
                <c:pt idx="961">
                  <c:v>132</c:v>
                </c:pt>
                <c:pt idx="962">
                  <c:v>166</c:v>
                </c:pt>
                <c:pt idx="963">
                  <c:v>107</c:v>
                </c:pt>
                <c:pt idx="964">
                  <c:v>61</c:v>
                </c:pt>
                <c:pt idx="965">
                  <c:v>43</c:v>
                </c:pt>
                <c:pt idx="966">
                  <c:v>76</c:v>
                </c:pt>
                <c:pt idx="967">
                  <c:v>44</c:v>
                </c:pt>
                <c:pt idx="968">
                  <c:v>79</c:v>
                </c:pt>
                <c:pt idx="969">
                  <c:v>35</c:v>
                </c:pt>
                <c:pt idx="970">
                  <c:v>89</c:v>
                </c:pt>
                <c:pt idx="971">
                  <c:v>58</c:v>
                </c:pt>
                <c:pt idx="972">
                  <c:v>17</c:v>
                </c:pt>
                <c:pt idx="973">
                  <c:v>20</c:v>
                </c:pt>
                <c:pt idx="974">
                  <c:v>70</c:v>
                </c:pt>
                <c:pt idx="975">
                  <c:v>158</c:v>
                </c:pt>
                <c:pt idx="976">
                  <c:v>14</c:v>
                </c:pt>
                <c:pt idx="977">
                  <c:v>143</c:v>
                </c:pt>
                <c:pt idx="978">
                  <c:v>54</c:v>
                </c:pt>
                <c:pt idx="979">
                  <c:v>66</c:v>
                </c:pt>
                <c:pt idx="980">
                  <c:v>128</c:v>
                </c:pt>
                <c:pt idx="981">
                  <c:v>9</c:v>
                </c:pt>
                <c:pt idx="982">
                  <c:v>73</c:v>
                </c:pt>
                <c:pt idx="983">
                  <c:v>156</c:v>
                </c:pt>
                <c:pt idx="984">
                  <c:v>49</c:v>
                </c:pt>
                <c:pt idx="985">
                  <c:v>101</c:v>
                </c:pt>
                <c:pt idx="986">
                  <c:v>83</c:v>
                </c:pt>
                <c:pt idx="987">
                  <c:v>61</c:v>
                </c:pt>
                <c:pt idx="988">
                  <c:v>157</c:v>
                </c:pt>
                <c:pt idx="989">
                  <c:v>125</c:v>
                </c:pt>
                <c:pt idx="990">
                  <c:v>50</c:v>
                </c:pt>
                <c:pt idx="991">
                  <c:v>125</c:v>
                </c:pt>
                <c:pt idx="992">
                  <c:v>108</c:v>
                </c:pt>
                <c:pt idx="993">
                  <c:v>112</c:v>
                </c:pt>
                <c:pt idx="994">
                  <c:v>107</c:v>
                </c:pt>
                <c:pt idx="995">
                  <c:v>31</c:v>
                </c:pt>
                <c:pt idx="996">
                  <c:v>118</c:v>
                </c:pt>
                <c:pt idx="997">
                  <c:v>139</c:v>
                </c:pt>
                <c:pt idx="998">
                  <c:v>146</c:v>
                </c:pt>
                <c:pt idx="999">
                  <c:v>212</c:v>
                </c:pt>
                <c:pt idx="1000">
                  <c:v>109</c:v>
                </c:pt>
                <c:pt idx="1001">
                  <c:v>183</c:v>
                </c:pt>
                <c:pt idx="1002">
                  <c:v>11</c:v>
                </c:pt>
                <c:pt idx="1003">
                  <c:v>6</c:v>
                </c:pt>
                <c:pt idx="1004">
                  <c:v>43</c:v>
                </c:pt>
                <c:pt idx="1005">
                  <c:v>115</c:v>
                </c:pt>
                <c:pt idx="1006">
                  <c:v>182</c:v>
                </c:pt>
                <c:pt idx="1007">
                  <c:v>54</c:v>
                </c:pt>
                <c:pt idx="1008">
                  <c:v>107</c:v>
                </c:pt>
                <c:pt idx="1009">
                  <c:v>76</c:v>
                </c:pt>
                <c:pt idx="1010">
                  <c:v>125</c:v>
                </c:pt>
                <c:pt idx="1011">
                  <c:v>53</c:v>
                </c:pt>
                <c:pt idx="1012">
                  <c:v>98</c:v>
                </c:pt>
                <c:pt idx="1013">
                  <c:v>16</c:v>
                </c:pt>
                <c:pt idx="1014">
                  <c:v>58</c:v>
                </c:pt>
                <c:pt idx="1015">
                  <c:v>202</c:v>
                </c:pt>
                <c:pt idx="1016">
                  <c:v>75</c:v>
                </c:pt>
                <c:pt idx="1017">
                  <c:v>37</c:v>
                </c:pt>
                <c:pt idx="1018">
                  <c:v>106</c:v>
                </c:pt>
                <c:pt idx="1019">
                  <c:v>160</c:v>
                </c:pt>
                <c:pt idx="1020">
                  <c:v>143</c:v>
                </c:pt>
                <c:pt idx="1021">
                  <c:v>75</c:v>
                </c:pt>
                <c:pt idx="1022">
                  <c:v>130</c:v>
                </c:pt>
                <c:pt idx="1023">
                  <c:v>59</c:v>
                </c:pt>
                <c:pt idx="1024">
                  <c:v>73</c:v>
                </c:pt>
                <c:pt idx="1025">
                  <c:v>184</c:v>
                </c:pt>
                <c:pt idx="1026">
                  <c:v>35</c:v>
                </c:pt>
                <c:pt idx="1027">
                  <c:v>125</c:v>
                </c:pt>
                <c:pt idx="1028">
                  <c:v>89</c:v>
                </c:pt>
                <c:pt idx="1029">
                  <c:v>154</c:v>
                </c:pt>
                <c:pt idx="1030">
                  <c:v>130</c:v>
                </c:pt>
                <c:pt idx="1031">
                  <c:v>125</c:v>
                </c:pt>
                <c:pt idx="1032">
                  <c:v>14</c:v>
                </c:pt>
                <c:pt idx="1033">
                  <c:v>205</c:v>
                </c:pt>
                <c:pt idx="1034">
                  <c:v>31</c:v>
                </c:pt>
                <c:pt idx="1035">
                  <c:v>84</c:v>
                </c:pt>
                <c:pt idx="1036">
                  <c:v>81</c:v>
                </c:pt>
                <c:pt idx="1037">
                  <c:v>43</c:v>
                </c:pt>
                <c:pt idx="1038">
                  <c:v>106</c:v>
                </c:pt>
                <c:pt idx="1039">
                  <c:v>78</c:v>
                </c:pt>
                <c:pt idx="1040">
                  <c:v>127</c:v>
                </c:pt>
                <c:pt idx="1041">
                  <c:v>248</c:v>
                </c:pt>
                <c:pt idx="1042">
                  <c:v>80</c:v>
                </c:pt>
                <c:pt idx="1043">
                  <c:v>59</c:v>
                </c:pt>
                <c:pt idx="1044">
                  <c:v>85</c:v>
                </c:pt>
                <c:pt idx="1045">
                  <c:v>90</c:v>
                </c:pt>
                <c:pt idx="1046">
                  <c:v>35</c:v>
                </c:pt>
                <c:pt idx="1047">
                  <c:v>166</c:v>
                </c:pt>
                <c:pt idx="1048">
                  <c:v>131</c:v>
                </c:pt>
                <c:pt idx="1049">
                  <c:v>65</c:v>
                </c:pt>
                <c:pt idx="1050">
                  <c:v>157</c:v>
                </c:pt>
                <c:pt idx="1051">
                  <c:v>16</c:v>
                </c:pt>
                <c:pt idx="1052">
                  <c:v>60</c:v>
                </c:pt>
                <c:pt idx="1053">
                  <c:v>82</c:v>
                </c:pt>
                <c:pt idx="1054">
                  <c:v>107</c:v>
                </c:pt>
                <c:pt idx="1055">
                  <c:v>20</c:v>
                </c:pt>
                <c:pt idx="1056">
                  <c:v>21</c:v>
                </c:pt>
                <c:pt idx="1057">
                  <c:v>23</c:v>
                </c:pt>
                <c:pt idx="1058">
                  <c:v>66</c:v>
                </c:pt>
                <c:pt idx="1059">
                  <c:v>32</c:v>
                </c:pt>
                <c:pt idx="1060">
                  <c:v>210</c:v>
                </c:pt>
                <c:pt idx="1061">
                  <c:v>126</c:v>
                </c:pt>
                <c:pt idx="1062">
                  <c:v>8</c:v>
                </c:pt>
                <c:pt idx="1063">
                  <c:v>53</c:v>
                </c:pt>
                <c:pt idx="1064">
                  <c:v>183</c:v>
                </c:pt>
                <c:pt idx="1065">
                  <c:v>23</c:v>
                </c:pt>
                <c:pt idx="1066">
                  <c:v>125</c:v>
                </c:pt>
                <c:pt idx="1067">
                  <c:v>166</c:v>
                </c:pt>
                <c:pt idx="1068">
                  <c:v>70</c:v>
                </c:pt>
                <c:pt idx="1069">
                  <c:v>68</c:v>
                </c:pt>
                <c:pt idx="1070">
                  <c:v>36</c:v>
                </c:pt>
                <c:pt idx="1071">
                  <c:v>140</c:v>
                </c:pt>
                <c:pt idx="1072">
                  <c:v>102</c:v>
                </c:pt>
                <c:pt idx="1073">
                  <c:v>139</c:v>
                </c:pt>
                <c:pt idx="1074">
                  <c:v>44</c:v>
                </c:pt>
                <c:pt idx="1075">
                  <c:v>11</c:v>
                </c:pt>
                <c:pt idx="1076">
                  <c:v>18</c:v>
                </c:pt>
                <c:pt idx="1077">
                  <c:v>53</c:v>
                </c:pt>
                <c:pt idx="1078">
                  <c:v>176</c:v>
                </c:pt>
                <c:pt idx="1079">
                  <c:v>144</c:v>
                </c:pt>
                <c:pt idx="1080">
                  <c:v>23</c:v>
                </c:pt>
                <c:pt idx="1081">
                  <c:v>73</c:v>
                </c:pt>
                <c:pt idx="1082">
                  <c:v>22</c:v>
                </c:pt>
                <c:pt idx="1083">
                  <c:v>106</c:v>
                </c:pt>
                <c:pt idx="1084">
                  <c:v>110</c:v>
                </c:pt>
                <c:pt idx="1085">
                  <c:v>94</c:v>
                </c:pt>
                <c:pt idx="1086">
                  <c:v>129</c:v>
                </c:pt>
                <c:pt idx="1087">
                  <c:v>47</c:v>
                </c:pt>
                <c:pt idx="1088">
                  <c:v>49</c:v>
                </c:pt>
                <c:pt idx="1089">
                  <c:v>59</c:v>
                </c:pt>
                <c:pt idx="1090">
                  <c:v>175</c:v>
                </c:pt>
                <c:pt idx="1091">
                  <c:v>98</c:v>
                </c:pt>
                <c:pt idx="1092">
                  <c:v>100</c:v>
                </c:pt>
                <c:pt idx="1093">
                  <c:v>98</c:v>
                </c:pt>
                <c:pt idx="1094">
                  <c:v>46</c:v>
                </c:pt>
                <c:pt idx="1095">
                  <c:v>67</c:v>
                </c:pt>
                <c:pt idx="1096">
                  <c:v>80</c:v>
                </c:pt>
                <c:pt idx="1097">
                  <c:v>25</c:v>
                </c:pt>
                <c:pt idx="1098">
                  <c:v>106</c:v>
                </c:pt>
                <c:pt idx="1099">
                  <c:v>153</c:v>
                </c:pt>
                <c:pt idx="1100">
                  <c:v>86</c:v>
                </c:pt>
                <c:pt idx="1101">
                  <c:v>122</c:v>
                </c:pt>
                <c:pt idx="1102">
                  <c:v>26</c:v>
                </c:pt>
                <c:pt idx="1103">
                  <c:v>150</c:v>
                </c:pt>
                <c:pt idx="1104">
                  <c:v>66</c:v>
                </c:pt>
                <c:pt idx="1105">
                  <c:v>111</c:v>
                </c:pt>
                <c:pt idx="1106">
                  <c:v>84</c:v>
                </c:pt>
                <c:pt idx="1107">
                  <c:v>26</c:v>
                </c:pt>
                <c:pt idx="1108">
                  <c:v>175</c:v>
                </c:pt>
                <c:pt idx="1109">
                  <c:v>76</c:v>
                </c:pt>
                <c:pt idx="1110">
                  <c:v>113</c:v>
                </c:pt>
                <c:pt idx="1111">
                  <c:v>53</c:v>
                </c:pt>
                <c:pt idx="1112">
                  <c:v>159</c:v>
                </c:pt>
                <c:pt idx="1113">
                  <c:v>88</c:v>
                </c:pt>
                <c:pt idx="1114">
                  <c:v>82</c:v>
                </c:pt>
                <c:pt idx="1115">
                  <c:v>47</c:v>
                </c:pt>
                <c:pt idx="1116">
                  <c:v>87</c:v>
                </c:pt>
                <c:pt idx="1117">
                  <c:v>154</c:v>
                </c:pt>
                <c:pt idx="1118">
                  <c:v>78</c:v>
                </c:pt>
                <c:pt idx="1119">
                  <c:v>260</c:v>
                </c:pt>
                <c:pt idx="1120">
                  <c:v>33</c:v>
                </c:pt>
                <c:pt idx="1121">
                  <c:v>34</c:v>
                </c:pt>
                <c:pt idx="1122">
                  <c:v>29</c:v>
                </c:pt>
                <c:pt idx="1123">
                  <c:v>175</c:v>
                </c:pt>
                <c:pt idx="1124">
                  <c:v>91</c:v>
                </c:pt>
                <c:pt idx="1125">
                  <c:v>31</c:v>
                </c:pt>
                <c:pt idx="1126">
                  <c:v>169</c:v>
                </c:pt>
                <c:pt idx="1127">
                  <c:v>114</c:v>
                </c:pt>
                <c:pt idx="1128">
                  <c:v>94</c:v>
                </c:pt>
                <c:pt idx="1129">
                  <c:v>33</c:v>
                </c:pt>
                <c:pt idx="1130">
                  <c:v>4</c:v>
                </c:pt>
                <c:pt idx="1131">
                  <c:v>100</c:v>
                </c:pt>
                <c:pt idx="1132">
                  <c:v>42</c:v>
                </c:pt>
                <c:pt idx="1133">
                  <c:v>53</c:v>
                </c:pt>
                <c:pt idx="1134">
                  <c:v>142</c:v>
                </c:pt>
                <c:pt idx="1135">
                  <c:v>144</c:v>
                </c:pt>
                <c:pt idx="1136">
                  <c:v>191</c:v>
                </c:pt>
                <c:pt idx="1137">
                  <c:v>12</c:v>
                </c:pt>
                <c:pt idx="1138">
                  <c:v>62</c:v>
                </c:pt>
                <c:pt idx="1139">
                  <c:v>171</c:v>
                </c:pt>
                <c:pt idx="1140">
                  <c:v>65</c:v>
                </c:pt>
                <c:pt idx="1141">
                  <c:v>126</c:v>
                </c:pt>
                <c:pt idx="1142">
                  <c:v>33</c:v>
                </c:pt>
                <c:pt idx="1143">
                  <c:v>172</c:v>
                </c:pt>
                <c:pt idx="1144">
                  <c:v>54</c:v>
                </c:pt>
                <c:pt idx="1145">
                  <c:v>79</c:v>
                </c:pt>
                <c:pt idx="1146">
                  <c:v>42</c:v>
                </c:pt>
                <c:pt idx="1147">
                  <c:v>132</c:v>
                </c:pt>
                <c:pt idx="1148">
                  <c:v>46</c:v>
                </c:pt>
                <c:pt idx="1149">
                  <c:v>66</c:v>
                </c:pt>
                <c:pt idx="1150">
                  <c:v>64</c:v>
                </c:pt>
                <c:pt idx="1151">
                  <c:v>29</c:v>
                </c:pt>
                <c:pt idx="1152">
                  <c:v>21</c:v>
                </c:pt>
                <c:pt idx="1153">
                  <c:v>139</c:v>
                </c:pt>
                <c:pt idx="1154">
                  <c:v>177</c:v>
                </c:pt>
                <c:pt idx="1155">
                  <c:v>139</c:v>
                </c:pt>
                <c:pt idx="1156">
                  <c:v>134</c:v>
                </c:pt>
                <c:pt idx="1157">
                  <c:v>87</c:v>
                </c:pt>
                <c:pt idx="1158">
                  <c:v>90</c:v>
                </c:pt>
                <c:pt idx="1159">
                  <c:v>99</c:v>
                </c:pt>
                <c:pt idx="1160">
                  <c:v>19</c:v>
                </c:pt>
                <c:pt idx="1161">
                  <c:v>49</c:v>
                </c:pt>
                <c:pt idx="1162">
                  <c:v>22</c:v>
                </c:pt>
                <c:pt idx="1163">
                  <c:v>157</c:v>
                </c:pt>
                <c:pt idx="1164">
                  <c:v>67</c:v>
                </c:pt>
                <c:pt idx="1165">
                  <c:v>36</c:v>
                </c:pt>
                <c:pt idx="1166">
                  <c:v>86</c:v>
                </c:pt>
                <c:pt idx="1167">
                  <c:v>18</c:v>
                </c:pt>
                <c:pt idx="1168">
                  <c:v>102</c:v>
                </c:pt>
                <c:pt idx="1169">
                  <c:v>91</c:v>
                </c:pt>
                <c:pt idx="1170">
                  <c:v>199</c:v>
                </c:pt>
                <c:pt idx="1171">
                  <c:v>50</c:v>
                </c:pt>
                <c:pt idx="1172">
                  <c:v>57</c:v>
                </c:pt>
                <c:pt idx="1173">
                  <c:v>26</c:v>
                </c:pt>
                <c:pt idx="1174">
                  <c:v>45</c:v>
                </c:pt>
                <c:pt idx="1175">
                  <c:v>41</c:v>
                </c:pt>
                <c:pt idx="1176">
                  <c:v>4</c:v>
                </c:pt>
                <c:pt idx="1177">
                  <c:v>60</c:v>
                </c:pt>
                <c:pt idx="1178">
                  <c:v>28</c:v>
                </c:pt>
                <c:pt idx="1179">
                  <c:v>76</c:v>
                </c:pt>
                <c:pt idx="1180">
                  <c:v>99</c:v>
                </c:pt>
                <c:pt idx="1181">
                  <c:v>64</c:v>
                </c:pt>
                <c:pt idx="1182">
                  <c:v>221</c:v>
                </c:pt>
                <c:pt idx="1183">
                  <c:v>68</c:v>
                </c:pt>
                <c:pt idx="1184">
                  <c:v>150</c:v>
                </c:pt>
                <c:pt idx="1185">
                  <c:v>25</c:v>
                </c:pt>
                <c:pt idx="1186">
                  <c:v>84</c:v>
                </c:pt>
                <c:pt idx="1187">
                  <c:v>69</c:v>
                </c:pt>
                <c:pt idx="1188">
                  <c:v>38</c:v>
                </c:pt>
                <c:pt idx="1189">
                  <c:v>224</c:v>
                </c:pt>
                <c:pt idx="1190">
                  <c:v>197</c:v>
                </c:pt>
                <c:pt idx="1191">
                  <c:v>31</c:v>
                </c:pt>
                <c:pt idx="1192">
                  <c:v>10</c:v>
                </c:pt>
                <c:pt idx="1193">
                  <c:v>86</c:v>
                </c:pt>
                <c:pt idx="1194">
                  <c:v>49</c:v>
                </c:pt>
                <c:pt idx="1195">
                  <c:v>45</c:v>
                </c:pt>
                <c:pt idx="1196">
                  <c:v>20</c:v>
                </c:pt>
                <c:pt idx="1197">
                  <c:v>22</c:v>
                </c:pt>
                <c:pt idx="1198">
                  <c:v>22</c:v>
                </c:pt>
                <c:pt idx="1199">
                  <c:v>139</c:v>
                </c:pt>
                <c:pt idx="1200">
                  <c:v>48</c:v>
                </c:pt>
                <c:pt idx="1201">
                  <c:v>84</c:v>
                </c:pt>
                <c:pt idx="1202">
                  <c:v>120</c:v>
                </c:pt>
                <c:pt idx="1203">
                  <c:v>189</c:v>
                </c:pt>
                <c:pt idx="1204">
                  <c:v>125</c:v>
                </c:pt>
                <c:pt idx="1205">
                  <c:v>15</c:v>
                </c:pt>
                <c:pt idx="1206">
                  <c:v>77</c:v>
                </c:pt>
                <c:pt idx="1207">
                  <c:v>93</c:v>
                </c:pt>
                <c:pt idx="1208">
                  <c:v>137</c:v>
                </c:pt>
                <c:pt idx="1209">
                  <c:v>134</c:v>
                </c:pt>
                <c:pt idx="1210">
                  <c:v>166</c:v>
                </c:pt>
                <c:pt idx="1211">
                  <c:v>36</c:v>
                </c:pt>
                <c:pt idx="1212">
                  <c:v>127</c:v>
                </c:pt>
                <c:pt idx="1213">
                  <c:v>62</c:v>
                </c:pt>
                <c:pt idx="1214">
                  <c:v>260</c:v>
                </c:pt>
                <c:pt idx="1215">
                  <c:v>136</c:v>
                </c:pt>
                <c:pt idx="1216">
                  <c:v>38</c:v>
                </c:pt>
                <c:pt idx="1217">
                  <c:v>10</c:v>
                </c:pt>
                <c:pt idx="1218">
                  <c:v>45</c:v>
                </c:pt>
                <c:pt idx="1219">
                  <c:v>39</c:v>
                </c:pt>
                <c:pt idx="1220">
                  <c:v>60</c:v>
                </c:pt>
                <c:pt idx="1221">
                  <c:v>18</c:v>
                </c:pt>
                <c:pt idx="1222">
                  <c:v>111</c:v>
                </c:pt>
                <c:pt idx="1223">
                  <c:v>202</c:v>
                </c:pt>
                <c:pt idx="1224">
                  <c:v>202</c:v>
                </c:pt>
                <c:pt idx="1225">
                  <c:v>140</c:v>
                </c:pt>
                <c:pt idx="1226">
                  <c:v>162</c:v>
                </c:pt>
                <c:pt idx="1227">
                  <c:v>74</c:v>
                </c:pt>
                <c:pt idx="1228">
                  <c:v>48</c:v>
                </c:pt>
                <c:pt idx="1229">
                  <c:v>126</c:v>
                </c:pt>
                <c:pt idx="1230">
                  <c:v>153</c:v>
                </c:pt>
                <c:pt idx="1231">
                  <c:v>144</c:v>
                </c:pt>
                <c:pt idx="1232">
                  <c:v>77</c:v>
                </c:pt>
                <c:pt idx="1233">
                  <c:v>110</c:v>
                </c:pt>
                <c:pt idx="1234">
                  <c:v>120</c:v>
                </c:pt>
                <c:pt idx="1235">
                  <c:v>26</c:v>
                </c:pt>
                <c:pt idx="1236">
                  <c:v>60</c:v>
                </c:pt>
                <c:pt idx="1237">
                  <c:v>82</c:v>
                </c:pt>
                <c:pt idx="1238">
                  <c:v>119</c:v>
                </c:pt>
                <c:pt idx="1239">
                  <c:v>67</c:v>
                </c:pt>
                <c:pt idx="1240">
                  <c:v>50</c:v>
                </c:pt>
                <c:pt idx="1241">
                  <c:v>148</c:v>
                </c:pt>
                <c:pt idx="1242">
                  <c:v>15</c:v>
                </c:pt>
                <c:pt idx="1243">
                  <c:v>119</c:v>
                </c:pt>
                <c:pt idx="1244">
                  <c:v>126</c:v>
                </c:pt>
                <c:pt idx="1245">
                  <c:v>148</c:v>
                </c:pt>
                <c:pt idx="1246">
                  <c:v>97</c:v>
                </c:pt>
                <c:pt idx="1247">
                  <c:v>47</c:v>
                </c:pt>
                <c:pt idx="1248">
                  <c:v>118</c:v>
                </c:pt>
                <c:pt idx="1249">
                  <c:v>100</c:v>
                </c:pt>
                <c:pt idx="1250">
                  <c:v>32</c:v>
                </c:pt>
                <c:pt idx="1251">
                  <c:v>57</c:v>
                </c:pt>
                <c:pt idx="1252">
                  <c:v>47</c:v>
                </c:pt>
                <c:pt idx="1253">
                  <c:v>110</c:v>
                </c:pt>
                <c:pt idx="1254">
                  <c:v>136</c:v>
                </c:pt>
                <c:pt idx="1255">
                  <c:v>67</c:v>
                </c:pt>
                <c:pt idx="1256">
                  <c:v>69</c:v>
                </c:pt>
                <c:pt idx="1257">
                  <c:v>118</c:v>
                </c:pt>
                <c:pt idx="1258">
                  <c:v>108</c:v>
                </c:pt>
                <c:pt idx="1259">
                  <c:v>33</c:v>
                </c:pt>
                <c:pt idx="1260">
                  <c:v>63</c:v>
                </c:pt>
                <c:pt idx="1261">
                  <c:v>149</c:v>
                </c:pt>
                <c:pt idx="1262">
                  <c:v>44</c:v>
                </c:pt>
                <c:pt idx="1263">
                  <c:v>50</c:v>
                </c:pt>
                <c:pt idx="1264">
                  <c:v>109</c:v>
                </c:pt>
                <c:pt idx="1265">
                  <c:v>75</c:v>
                </c:pt>
                <c:pt idx="1266">
                  <c:v>17</c:v>
                </c:pt>
                <c:pt idx="1267">
                  <c:v>52</c:v>
                </c:pt>
                <c:pt idx="1268">
                  <c:v>42</c:v>
                </c:pt>
                <c:pt idx="1269">
                  <c:v>133</c:v>
                </c:pt>
                <c:pt idx="1270">
                  <c:v>25</c:v>
                </c:pt>
                <c:pt idx="1271">
                  <c:v>133</c:v>
                </c:pt>
                <c:pt idx="1272">
                  <c:v>121</c:v>
                </c:pt>
                <c:pt idx="1273">
                  <c:v>28</c:v>
                </c:pt>
                <c:pt idx="1274">
                  <c:v>49</c:v>
                </c:pt>
                <c:pt idx="1275">
                  <c:v>110</c:v>
                </c:pt>
                <c:pt idx="1276">
                  <c:v>94</c:v>
                </c:pt>
                <c:pt idx="1277">
                  <c:v>13</c:v>
                </c:pt>
                <c:pt idx="1278">
                  <c:v>126</c:v>
                </c:pt>
                <c:pt idx="1279">
                  <c:v>15</c:v>
                </c:pt>
                <c:pt idx="1280">
                  <c:v>112</c:v>
                </c:pt>
                <c:pt idx="1281">
                  <c:v>14</c:v>
                </c:pt>
                <c:pt idx="1282">
                  <c:v>105</c:v>
                </c:pt>
                <c:pt idx="1283">
                  <c:v>164</c:v>
                </c:pt>
                <c:pt idx="1284">
                  <c:v>119</c:v>
                </c:pt>
                <c:pt idx="1285">
                  <c:v>100</c:v>
                </c:pt>
                <c:pt idx="1286">
                  <c:v>109</c:v>
                </c:pt>
                <c:pt idx="1287">
                  <c:v>188</c:v>
                </c:pt>
                <c:pt idx="1288">
                  <c:v>49</c:v>
                </c:pt>
                <c:pt idx="1289">
                  <c:v>47</c:v>
                </c:pt>
                <c:pt idx="1290">
                  <c:v>29</c:v>
                </c:pt>
                <c:pt idx="1291">
                  <c:v>69</c:v>
                </c:pt>
                <c:pt idx="1292">
                  <c:v>172</c:v>
                </c:pt>
                <c:pt idx="1293">
                  <c:v>170</c:v>
                </c:pt>
                <c:pt idx="1294">
                  <c:v>55</c:v>
                </c:pt>
                <c:pt idx="1295">
                  <c:v>104</c:v>
                </c:pt>
                <c:pt idx="1296">
                  <c:v>59</c:v>
                </c:pt>
                <c:pt idx="1297">
                  <c:v>59</c:v>
                </c:pt>
                <c:pt idx="1298">
                  <c:v>21</c:v>
                </c:pt>
                <c:pt idx="1299">
                  <c:v>132</c:v>
                </c:pt>
                <c:pt idx="1300">
                  <c:v>80</c:v>
                </c:pt>
                <c:pt idx="1301">
                  <c:v>9</c:v>
                </c:pt>
                <c:pt idx="1302">
                  <c:v>30</c:v>
                </c:pt>
                <c:pt idx="1303">
                  <c:v>121</c:v>
                </c:pt>
                <c:pt idx="1304">
                  <c:v>107</c:v>
                </c:pt>
                <c:pt idx="1305">
                  <c:v>100</c:v>
                </c:pt>
                <c:pt idx="1306">
                  <c:v>150</c:v>
                </c:pt>
                <c:pt idx="1307">
                  <c:v>32</c:v>
                </c:pt>
                <c:pt idx="1308">
                  <c:v>104</c:v>
                </c:pt>
                <c:pt idx="1309">
                  <c:v>52</c:v>
                </c:pt>
                <c:pt idx="1310">
                  <c:v>176</c:v>
                </c:pt>
                <c:pt idx="1311">
                  <c:v>99</c:v>
                </c:pt>
                <c:pt idx="1312">
                  <c:v>79</c:v>
                </c:pt>
                <c:pt idx="1313">
                  <c:v>37</c:v>
                </c:pt>
                <c:pt idx="1314">
                  <c:v>23</c:v>
                </c:pt>
                <c:pt idx="1315">
                  <c:v>103</c:v>
                </c:pt>
                <c:pt idx="1316">
                  <c:v>40</c:v>
                </c:pt>
                <c:pt idx="1317">
                  <c:v>36</c:v>
                </c:pt>
                <c:pt idx="1318">
                  <c:v>114</c:v>
                </c:pt>
                <c:pt idx="1319">
                  <c:v>173</c:v>
                </c:pt>
                <c:pt idx="1320">
                  <c:v>43</c:v>
                </c:pt>
                <c:pt idx="1321">
                  <c:v>71</c:v>
                </c:pt>
                <c:pt idx="1322">
                  <c:v>110</c:v>
                </c:pt>
                <c:pt idx="1323">
                  <c:v>180</c:v>
                </c:pt>
                <c:pt idx="1324">
                  <c:v>78</c:v>
                </c:pt>
                <c:pt idx="1325">
                  <c:v>46</c:v>
                </c:pt>
                <c:pt idx="1326">
                  <c:v>67</c:v>
                </c:pt>
                <c:pt idx="1327">
                  <c:v>103</c:v>
                </c:pt>
                <c:pt idx="1328">
                  <c:v>23</c:v>
                </c:pt>
                <c:pt idx="1329">
                  <c:v>35</c:v>
                </c:pt>
                <c:pt idx="1330">
                  <c:v>77</c:v>
                </c:pt>
                <c:pt idx="1331">
                  <c:v>79</c:v>
                </c:pt>
                <c:pt idx="1332">
                  <c:v>46</c:v>
                </c:pt>
                <c:pt idx="1333">
                  <c:v>26</c:v>
                </c:pt>
                <c:pt idx="1334">
                  <c:v>16</c:v>
                </c:pt>
                <c:pt idx="1335">
                  <c:v>101</c:v>
                </c:pt>
                <c:pt idx="1336">
                  <c:v>149</c:v>
                </c:pt>
                <c:pt idx="1337">
                  <c:v>88</c:v>
                </c:pt>
                <c:pt idx="1338">
                  <c:v>47</c:v>
                </c:pt>
                <c:pt idx="1339">
                  <c:v>16</c:v>
                </c:pt>
                <c:pt idx="1340">
                  <c:v>60</c:v>
                </c:pt>
                <c:pt idx="1341">
                  <c:v>176</c:v>
                </c:pt>
                <c:pt idx="1342">
                  <c:v>51</c:v>
                </c:pt>
                <c:pt idx="1343">
                  <c:v>112</c:v>
                </c:pt>
                <c:pt idx="1344">
                  <c:v>58</c:v>
                </c:pt>
                <c:pt idx="1345">
                  <c:v>165</c:v>
                </c:pt>
                <c:pt idx="1346">
                  <c:v>29</c:v>
                </c:pt>
                <c:pt idx="1347">
                  <c:v>88</c:v>
                </c:pt>
                <c:pt idx="1348">
                  <c:v>57</c:v>
                </c:pt>
                <c:pt idx="1349">
                  <c:v>82</c:v>
                </c:pt>
                <c:pt idx="1350">
                  <c:v>99</c:v>
                </c:pt>
                <c:pt idx="1351">
                  <c:v>31</c:v>
                </c:pt>
                <c:pt idx="1352">
                  <c:v>30</c:v>
                </c:pt>
                <c:pt idx="1353">
                  <c:v>100</c:v>
                </c:pt>
                <c:pt idx="1354">
                  <c:v>139</c:v>
                </c:pt>
                <c:pt idx="1355">
                  <c:v>131</c:v>
                </c:pt>
                <c:pt idx="1356">
                  <c:v>19</c:v>
                </c:pt>
                <c:pt idx="1357">
                  <c:v>179</c:v>
                </c:pt>
                <c:pt idx="1358">
                  <c:v>80</c:v>
                </c:pt>
                <c:pt idx="1359">
                  <c:v>148</c:v>
                </c:pt>
                <c:pt idx="1360">
                  <c:v>147</c:v>
                </c:pt>
                <c:pt idx="1361">
                  <c:v>169</c:v>
                </c:pt>
                <c:pt idx="1362">
                  <c:v>125</c:v>
                </c:pt>
                <c:pt idx="1363">
                  <c:v>55</c:v>
                </c:pt>
                <c:pt idx="1364">
                  <c:v>92</c:v>
                </c:pt>
                <c:pt idx="1365">
                  <c:v>30</c:v>
                </c:pt>
                <c:pt idx="1366">
                  <c:v>16</c:v>
                </c:pt>
                <c:pt idx="1367">
                  <c:v>104</c:v>
                </c:pt>
                <c:pt idx="1368">
                  <c:v>53</c:v>
                </c:pt>
                <c:pt idx="1369">
                  <c:v>166</c:v>
                </c:pt>
                <c:pt idx="1370">
                  <c:v>177</c:v>
                </c:pt>
                <c:pt idx="1371">
                  <c:v>144</c:v>
                </c:pt>
                <c:pt idx="1372">
                  <c:v>147</c:v>
                </c:pt>
                <c:pt idx="1373">
                  <c:v>135</c:v>
                </c:pt>
                <c:pt idx="1374">
                  <c:v>48</c:v>
                </c:pt>
                <c:pt idx="1375">
                  <c:v>25</c:v>
                </c:pt>
                <c:pt idx="1376">
                  <c:v>105</c:v>
                </c:pt>
                <c:pt idx="1377">
                  <c:v>81</c:v>
                </c:pt>
                <c:pt idx="1378">
                  <c:v>148</c:v>
                </c:pt>
                <c:pt idx="1379">
                  <c:v>23</c:v>
                </c:pt>
                <c:pt idx="1380">
                  <c:v>40</c:v>
                </c:pt>
                <c:pt idx="1381">
                  <c:v>115</c:v>
                </c:pt>
                <c:pt idx="1382">
                  <c:v>25</c:v>
                </c:pt>
                <c:pt idx="1383">
                  <c:v>110</c:v>
                </c:pt>
                <c:pt idx="1384">
                  <c:v>106</c:v>
                </c:pt>
                <c:pt idx="1385">
                  <c:v>117</c:v>
                </c:pt>
                <c:pt idx="1386">
                  <c:v>149</c:v>
                </c:pt>
                <c:pt idx="1387">
                  <c:v>180</c:v>
                </c:pt>
                <c:pt idx="1388">
                  <c:v>73</c:v>
                </c:pt>
                <c:pt idx="1389">
                  <c:v>103</c:v>
                </c:pt>
                <c:pt idx="1390">
                  <c:v>78</c:v>
                </c:pt>
                <c:pt idx="1391">
                  <c:v>31</c:v>
                </c:pt>
                <c:pt idx="1392">
                  <c:v>112</c:v>
                </c:pt>
                <c:pt idx="1393">
                  <c:v>94</c:v>
                </c:pt>
                <c:pt idx="1394">
                  <c:v>46</c:v>
                </c:pt>
                <c:pt idx="1395">
                  <c:v>56</c:v>
                </c:pt>
                <c:pt idx="1396">
                  <c:v>78</c:v>
                </c:pt>
                <c:pt idx="1397">
                  <c:v>59</c:v>
                </c:pt>
                <c:pt idx="1398">
                  <c:v>21</c:v>
                </c:pt>
                <c:pt idx="1399">
                  <c:v>17</c:v>
                </c:pt>
                <c:pt idx="1400">
                  <c:v>62</c:v>
                </c:pt>
                <c:pt idx="1401">
                  <c:v>38</c:v>
                </c:pt>
                <c:pt idx="1402">
                  <c:v>134</c:v>
                </c:pt>
                <c:pt idx="1403">
                  <c:v>119</c:v>
                </c:pt>
                <c:pt idx="1404">
                  <c:v>80</c:v>
                </c:pt>
                <c:pt idx="1405">
                  <c:v>61</c:v>
                </c:pt>
                <c:pt idx="1406">
                  <c:v>53</c:v>
                </c:pt>
                <c:pt idx="1407">
                  <c:v>21</c:v>
                </c:pt>
                <c:pt idx="1408">
                  <c:v>118</c:v>
                </c:pt>
                <c:pt idx="1409">
                  <c:v>33</c:v>
                </c:pt>
                <c:pt idx="1410">
                  <c:v>252</c:v>
                </c:pt>
                <c:pt idx="1411">
                  <c:v>36</c:v>
                </c:pt>
                <c:pt idx="1412">
                  <c:v>233</c:v>
                </c:pt>
                <c:pt idx="1413">
                  <c:v>58</c:v>
                </c:pt>
                <c:pt idx="1414">
                  <c:v>64</c:v>
                </c:pt>
                <c:pt idx="1415">
                  <c:v>206</c:v>
                </c:pt>
                <c:pt idx="1416">
                  <c:v>66</c:v>
                </c:pt>
                <c:pt idx="1417">
                  <c:v>83</c:v>
                </c:pt>
                <c:pt idx="1418">
                  <c:v>29</c:v>
                </c:pt>
                <c:pt idx="1419">
                  <c:v>102</c:v>
                </c:pt>
                <c:pt idx="1420">
                  <c:v>33</c:v>
                </c:pt>
                <c:pt idx="1421">
                  <c:v>45</c:v>
                </c:pt>
                <c:pt idx="1422">
                  <c:v>148</c:v>
                </c:pt>
                <c:pt idx="1423">
                  <c:v>55</c:v>
                </c:pt>
                <c:pt idx="1424">
                  <c:v>26</c:v>
                </c:pt>
                <c:pt idx="1425">
                  <c:v>77</c:v>
                </c:pt>
                <c:pt idx="1426">
                  <c:v>150</c:v>
                </c:pt>
                <c:pt idx="1427">
                  <c:v>39</c:v>
                </c:pt>
                <c:pt idx="1428">
                  <c:v>30</c:v>
                </c:pt>
                <c:pt idx="1429">
                  <c:v>28</c:v>
                </c:pt>
                <c:pt idx="1430">
                  <c:v>133</c:v>
                </c:pt>
                <c:pt idx="1431">
                  <c:v>49</c:v>
                </c:pt>
                <c:pt idx="1432">
                  <c:v>138</c:v>
                </c:pt>
                <c:pt idx="1433">
                  <c:v>100</c:v>
                </c:pt>
                <c:pt idx="1434">
                  <c:v>10</c:v>
                </c:pt>
                <c:pt idx="1435">
                  <c:v>34</c:v>
                </c:pt>
                <c:pt idx="1436">
                  <c:v>76</c:v>
                </c:pt>
                <c:pt idx="1437">
                  <c:v>61</c:v>
                </c:pt>
                <c:pt idx="1438">
                  <c:v>86</c:v>
                </c:pt>
                <c:pt idx="1439">
                  <c:v>60</c:v>
                </c:pt>
                <c:pt idx="1440">
                  <c:v>19</c:v>
                </c:pt>
                <c:pt idx="1441">
                  <c:v>110</c:v>
                </c:pt>
                <c:pt idx="1442">
                  <c:v>234</c:v>
                </c:pt>
                <c:pt idx="1443">
                  <c:v>88</c:v>
                </c:pt>
                <c:pt idx="1444">
                  <c:v>46</c:v>
                </c:pt>
                <c:pt idx="1445">
                  <c:v>88</c:v>
                </c:pt>
                <c:pt idx="1446">
                  <c:v>6</c:v>
                </c:pt>
                <c:pt idx="1447">
                  <c:v>99</c:v>
                </c:pt>
                <c:pt idx="1448">
                  <c:v>80</c:v>
                </c:pt>
                <c:pt idx="1449">
                  <c:v>115</c:v>
                </c:pt>
                <c:pt idx="1450">
                  <c:v>139</c:v>
                </c:pt>
                <c:pt idx="1451">
                  <c:v>88</c:v>
                </c:pt>
                <c:pt idx="1452">
                  <c:v>103</c:v>
                </c:pt>
                <c:pt idx="1453">
                  <c:v>211</c:v>
                </c:pt>
                <c:pt idx="1454">
                  <c:v>75</c:v>
                </c:pt>
                <c:pt idx="1455">
                  <c:v>99</c:v>
                </c:pt>
                <c:pt idx="1456">
                  <c:v>34</c:v>
                </c:pt>
                <c:pt idx="1457">
                  <c:v>221</c:v>
                </c:pt>
                <c:pt idx="1458">
                  <c:v>230</c:v>
                </c:pt>
                <c:pt idx="1459">
                  <c:v>49</c:v>
                </c:pt>
                <c:pt idx="1460">
                  <c:v>34</c:v>
                </c:pt>
                <c:pt idx="1461">
                  <c:v>86</c:v>
                </c:pt>
                <c:pt idx="1462">
                  <c:v>85</c:v>
                </c:pt>
                <c:pt idx="1463">
                  <c:v>60</c:v>
                </c:pt>
                <c:pt idx="1464">
                  <c:v>53</c:v>
                </c:pt>
                <c:pt idx="1465">
                  <c:v>41</c:v>
                </c:pt>
                <c:pt idx="1466">
                  <c:v>27</c:v>
                </c:pt>
                <c:pt idx="1467">
                  <c:v>57</c:v>
                </c:pt>
                <c:pt idx="1468">
                  <c:v>15</c:v>
                </c:pt>
                <c:pt idx="1469">
                  <c:v>60</c:v>
                </c:pt>
                <c:pt idx="1470">
                  <c:v>229</c:v>
                </c:pt>
                <c:pt idx="1471">
                  <c:v>100</c:v>
                </c:pt>
                <c:pt idx="1472">
                  <c:v>26</c:v>
                </c:pt>
                <c:pt idx="1473">
                  <c:v>228</c:v>
                </c:pt>
                <c:pt idx="1474">
                  <c:v>102</c:v>
                </c:pt>
                <c:pt idx="1475">
                  <c:v>47</c:v>
                </c:pt>
                <c:pt idx="1476">
                  <c:v>110</c:v>
                </c:pt>
                <c:pt idx="1477">
                  <c:v>136</c:v>
                </c:pt>
                <c:pt idx="1478">
                  <c:v>89</c:v>
                </c:pt>
                <c:pt idx="1479">
                  <c:v>106</c:v>
                </c:pt>
                <c:pt idx="1480">
                  <c:v>161</c:v>
                </c:pt>
                <c:pt idx="1481">
                  <c:v>127</c:v>
                </c:pt>
                <c:pt idx="1482">
                  <c:v>148</c:v>
                </c:pt>
                <c:pt idx="1483">
                  <c:v>200</c:v>
                </c:pt>
                <c:pt idx="1484">
                  <c:v>225</c:v>
                </c:pt>
                <c:pt idx="1485">
                  <c:v>103</c:v>
                </c:pt>
                <c:pt idx="1486">
                  <c:v>66</c:v>
                </c:pt>
                <c:pt idx="1487">
                  <c:v>45</c:v>
                </c:pt>
                <c:pt idx="1488">
                  <c:v>138</c:v>
                </c:pt>
                <c:pt idx="1489">
                  <c:v>37</c:v>
                </c:pt>
                <c:pt idx="1490">
                  <c:v>154</c:v>
                </c:pt>
                <c:pt idx="1491">
                  <c:v>205</c:v>
                </c:pt>
                <c:pt idx="1492">
                  <c:v>217</c:v>
                </c:pt>
                <c:pt idx="1493">
                  <c:v>96</c:v>
                </c:pt>
                <c:pt idx="1494">
                  <c:v>108</c:v>
                </c:pt>
                <c:pt idx="1495">
                  <c:v>10</c:v>
                </c:pt>
                <c:pt idx="1496">
                  <c:v>142</c:v>
                </c:pt>
                <c:pt idx="1497">
                  <c:v>111</c:v>
                </c:pt>
                <c:pt idx="1498">
                  <c:v>26</c:v>
                </c:pt>
                <c:pt idx="1499">
                  <c:v>207</c:v>
                </c:pt>
                <c:pt idx="1500">
                  <c:v>189</c:v>
                </c:pt>
                <c:pt idx="1501">
                  <c:v>94</c:v>
                </c:pt>
                <c:pt idx="1502">
                  <c:v>38</c:v>
                </c:pt>
                <c:pt idx="1503">
                  <c:v>159</c:v>
                </c:pt>
                <c:pt idx="1504">
                  <c:v>69</c:v>
                </c:pt>
                <c:pt idx="1505">
                  <c:v>8</c:v>
                </c:pt>
                <c:pt idx="1506">
                  <c:v>49</c:v>
                </c:pt>
                <c:pt idx="1507">
                  <c:v>10</c:v>
                </c:pt>
                <c:pt idx="1508">
                  <c:v>14</c:v>
                </c:pt>
                <c:pt idx="1509">
                  <c:v>136</c:v>
                </c:pt>
                <c:pt idx="1510">
                  <c:v>14</c:v>
                </c:pt>
                <c:pt idx="1511">
                  <c:v>119</c:v>
                </c:pt>
                <c:pt idx="1512">
                  <c:v>61</c:v>
                </c:pt>
                <c:pt idx="1513">
                  <c:v>108</c:v>
                </c:pt>
                <c:pt idx="1514">
                  <c:v>78</c:v>
                </c:pt>
                <c:pt idx="1515">
                  <c:v>94</c:v>
                </c:pt>
                <c:pt idx="1516">
                  <c:v>122</c:v>
                </c:pt>
                <c:pt idx="1517">
                  <c:v>95</c:v>
                </c:pt>
                <c:pt idx="1518">
                  <c:v>27</c:v>
                </c:pt>
                <c:pt idx="1519">
                  <c:v>26</c:v>
                </c:pt>
                <c:pt idx="1520">
                  <c:v>64</c:v>
                </c:pt>
                <c:pt idx="1521">
                  <c:v>164</c:v>
                </c:pt>
                <c:pt idx="1522">
                  <c:v>31</c:v>
                </c:pt>
                <c:pt idx="1523">
                  <c:v>208</c:v>
                </c:pt>
                <c:pt idx="1524">
                  <c:v>94</c:v>
                </c:pt>
                <c:pt idx="1525">
                  <c:v>32</c:v>
                </c:pt>
                <c:pt idx="1526">
                  <c:v>27</c:v>
                </c:pt>
                <c:pt idx="1527">
                  <c:v>196</c:v>
                </c:pt>
                <c:pt idx="1528">
                  <c:v>107</c:v>
                </c:pt>
                <c:pt idx="1529">
                  <c:v>90</c:v>
                </c:pt>
                <c:pt idx="1530">
                  <c:v>31</c:v>
                </c:pt>
                <c:pt idx="1531">
                  <c:v>165</c:v>
                </c:pt>
                <c:pt idx="1532">
                  <c:v>124</c:v>
                </c:pt>
                <c:pt idx="1533">
                  <c:v>16</c:v>
                </c:pt>
                <c:pt idx="1534">
                  <c:v>178</c:v>
                </c:pt>
                <c:pt idx="1535">
                  <c:v>35</c:v>
                </c:pt>
                <c:pt idx="1536">
                  <c:v>63</c:v>
                </c:pt>
                <c:pt idx="1537">
                  <c:v>28</c:v>
                </c:pt>
                <c:pt idx="1538">
                  <c:v>228</c:v>
                </c:pt>
                <c:pt idx="1539">
                  <c:v>216</c:v>
                </c:pt>
                <c:pt idx="1540">
                  <c:v>69</c:v>
                </c:pt>
                <c:pt idx="1541">
                  <c:v>80</c:v>
                </c:pt>
                <c:pt idx="1542">
                  <c:v>37</c:v>
                </c:pt>
                <c:pt idx="1543">
                  <c:v>97</c:v>
                </c:pt>
                <c:pt idx="1544">
                  <c:v>52</c:v>
                </c:pt>
                <c:pt idx="1545">
                  <c:v>115</c:v>
                </c:pt>
                <c:pt idx="1546">
                  <c:v>30</c:v>
                </c:pt>
                <c:pt idx="1547">
                  <c:v>180</c:v>
                </c:pt>
                <c:pt idx="1548">
                  <c:v>71</c:v>
                </c:pt>
                <c:pt idx="1549">
                  <c:v>152</c:v>
                </c:pt>
                <c:pt idx="1550">
                  <c:v>31</c:v>
                </c:pt>
                <c:pt idx="1551">
                  <c:v>74</c:v>
                </c:pt>
                <c:pt idx="1552">
                  <c:v>39</c:v>
                </c:pt>
                <c:pt idx="1553">
                  <c:v>40</c:v>
                </c:pt>
                <c:pt idx="1554">
                  <c:v>124</c:v>
                </c:pt>
                <c:pt idx="1555">
                  <c:v>98</c:v>
                </c:pt>
                <c:pt idx="1556">
                  <c:v>73</c:v>
                </c:pt>
                <c:pt idx="1557">
                  <c:v>51</c:v>
                </c:pt>
                <c:pt idx="1558">
                  <c:v>58</c:v>
                </c:pt>
                <c:pt idx="1559">
                  <c:v>189</c:v>
                </c:pt>
                <c:pt idx="1560">
                  <c:v>108</c:v>
                </c:pt>
                <c:pt idx="1561">
                  <c:v>97</c:v>
                </c:pt>
                <c:pt idx="1562">
                  <c:v>70</c:v>
                </c:pt>
                <c:pt idx="1563">
                  <c:v>39</c:v>
                </c:pt>
                <c:pt idx="1564">
                  <c:v>126</c:v>
                </c:pt>
                <c:pt idx="1565">
                  <c:v>91</c:v>
                </c:pt>
                <c:pt idx="1566">
                  <c:v>69</c:v>
                </c:pt>
                <c:pt idx="1567">
                  <c:v>171</c:v>
                </c:pt>
                <c:pt idx="1568">
                  <c:v>69</c:v>
                </c:pt>
                <c:pt idx="1569">
                  <c:v>22</c:v>
                </c:pt>
                <c:pt idx="1570">
                  <c:v>103</c:v>
                </c:pt>
                <c:pt idx="1571">
                  <c:v>72</c:v>
                </c:pt>
                <c:pt idx="1572">
                  <c:v>144</c:v>
                </c:pt>
                <c:pt idx="1573">
                  <c:v>39</c:v>
                </c:pt>
                <c:pt idx="1574">
                  <c:v>33</c:v>
                </c:pt>
                <c:pt idx="1575">
                  <c:v>58</c:v>
                </c:pt>
                <c:pt idx="1576">
                  <c:v>12</c:v>
                </c:pt>
                <c:pt idx="1577">
                  <c:v>185</c:v>
                </c:pt>
                <c:pt idx="1578">
                  <c:v>13</c:v>
                </c:pt>
                <c:pt idx="1579">
                  <c:v>19</c:v>
                </c:pt>
                <c:pt idx="1580">
                  <c:v>77</c:v>
                </c:pt>
                <c:pt idx="1581">
                  <c:v>23</c:v>
                </c:pt>
                <c:pt idx="1582">
                  <c:v>46</c:v>
                </c:pt>
                <c:pt idx="1583">
                  <c:v>34</c:v>
                </c:pt>
                <c:pt idx="1584">
                  <c:v>100</c:v>
                </c:pt>
                <c:pt idx="1585">
                  <c:v>55</c:v>
                </c:pt>
                <c:pt idx="1586">
                  <c:v>20</c:v>
                </c:pt>
                <c:pt idx="1587">
                  <c:v>29</c:v>
                </c:pt>
                <c:pt idx="1588">
                  <c:v>11</c:v>
                </c:pt>
                <c:pt idx="1589">
                  <c:v>90</c:v>
                </c:pt>
                <c:pt idx="1590">
                  <c:v>166</c:v>
                </c:pt>
                <c:pt idx="1591">
                  <c:v>44</c:v>
                </c:pt>
                <c:pt idx="1592">
                  <c:v>100</c:v>
                </c:pt>
                <c:pt idx="1593">
                  <c:v>128</c:v>
                </c:pt>
                <c:pt idx="1594">
                  <c:v>84</c:v>
                </c:pt>
                <c:pt idx="1595">
                  <c:v>90</c:v>
                </c:pt>
                <c:pt idx="1596">
                  <c:v>41</c:v>
                </c:pt>
                <c:pt idx="1597">
                  <c:v>14</c:v>
                </c:pt>
                <c:pt idx="1598">
                  <c:v>23</c:v>
                </c:pt>
                <c:pt idx="1599">
                  <c:v>16</c:v>
                </c:pt>
                <c:pt idx="1600">
                  <c:v>112</c:v>
                </c:pt>
                <c:pt idx="1601">
                  <c:v>206</c:v>
                </c:pt>
                <c:pt idx="1602">
                  <c:v>64</c:v>
                </c:pt>
                <c:pt idx="1603">
                  <c:v>174</c:v>
                </c:pt>
                <c:pt idx="1604">
                  <c:v>122</c:v>
                </c:pt>
                <c:pt idx="1605">
                  <c:v>77</c:v>
                </c:pt>
                <c:pt idx="1606">
                  <c:v>43</c:v>
                </c:pt>
                <c:pt idx="1607">
                  <c:v>30</c:v>
                </c:pt>
                <c:pt idx="1608">
                  <c:v>194</c:v>
                </c:pt>
                <c:pt idx="1609">
                  <c:v>99</c:v>
                </c:pt>
                <c:pt idx="1610">
                  <c:v>126</c:v>
                </c:pt>
                <c:pt idx="1611">
                  <c:v>61</c:v>
                </c:pt>
                <c:pt idx="1612">
                  <c:v>145</c:v>
                </c:pt>
                <c:pt idx="1613">
                  <c:v>44</c:v>
                </c:pt>
                <c:pt idx="1614">
                  <c:v>121</c:v>
                </c:pt>
                <c:pt idx="1615">
                  <c:v>61</c:v>
                </c:pt>
                <c:pt idx="1616">
                  <c:v>67</c:v>
                </c:pt>
                <c:pt idx="1617">
                  <c:v>62</c:v>
                </c:pt>
                <c:pt idx="1618">
                  <c:v>40</c:v>
                </c:pt>
                <c:pt idx="1619">
                  <c:v>143</c:v>
                </c:pt>
                <c:pt idx="1620">
                  <c:v>92</c:v>
                </c:pt>
                <c:pt idx="1621">
                  <c:v>15</c:v>
                </c:pt>
                <c:pt idx="1622">
                  <c:v>26</c:v>
                </c:pt>
                <c:pt idx="1623">
                  <c:v>127</c:v>
                </c:pt>
                <c:pt idx="1624">
                  <c:v>42</c:v>
                </c:pt>
                <c:pt idx="1625">
                  <c:v>177</c:v>
                </c:pt>
                <c:pt idx="1626">
                  <c:v>83</c:v>
                </c:pt>
                <c:pt idx="1627">
                  <c:v>19</c:v>
                </c:pt>
                <c:pt idx="1628">
                  <c:v>14</c:v>
                </c:pt>
                <c:pt idx="1629">
                  <c:v>17</c:v>
                </c:pt>
                <c:pt idx="1630">
                  <c:v>25</c:v>
                </c:pt>
                <c:pt idx="1631">
                  <c:v>111</c:v>
                </c:pt>
                <c:pt idx="1632">
                  <c:v>136</c:v>
                </c:pt>
                <c:pt idx="1633">
                  <c:v>9</c:v>
                </c:pt>
                <c:pt idx="1634">
                  <c:v>172</c:v>
                </c:pt>
                <c:pt idx="1635">
                  <c:v>88</c:v>
                </c:pt>
                <c:pt idx="1636">
                  <c:v>90</c:v>
                </c:pt>
                <c:pt idx="1637">
                  <c:v>71</c:v>
                </c:pt>
                <c:pt idx="1638">
                  <c:v>65</c:v>
                </c:pt>
                <c:pt idx="1639">
                  <c:v>105</c:v>
                </c:pt>
                <c:pt idx="1640">
                  <c:v>85</c:v>
                </c:pt>
                <c:pt idx="1641">
                  <c:v>141</c:v>
                </c:pt>
                <c:pt idx="1642">
                  <c:v>56</c:v>
                </c:pt>
                <c:pt idx="1643">
                  <c:v>22</c:v>
                </c:pt>
                <c:pt idx="1644">
                  <c:v>51</c:v>
                </c:pt>
                <c:pt idx="1645">
                  <c:v>20</c:v>
                </c:pt>
                <c:pt idx="1646">
                  <c:v>127</c:v>
                </c:pt>
                <c:pt idx="1647">
                  <c:v>171</c:v>
                </c:pt>
                <c:pt idx="1648">
                  <c:v>91</c:v>
                </c:pt>
                <c:pt idx="1649">
                  <c:v>52</c:v>
                </c:pt>
                <c:pt idx="1650">
                  <c:v>129</c:v>
                </c:pt>
                <c:pt idx="1651">
                  <c:v>31</c:v>
                </c:pt>
                <c:pt idx="1652">
                  <c:v>40</c:v>
                </c:pt>
                <c:pt idx="1653">
                  <c:v>87</c:v>
                </c:pt>
                <c:pt idx="1654">
                  <c:v>26</c:v>
                </c:pt>
                <c:pt idx="1655">
                  <c:v>47</c:v>
                </c:pt>
                <c:pt idx="1656">
                  <c:v>131</c:v>
                </c:pt>
                <c:pt idx="1657">
                  <c:v>206</c:v>
                </c:pt>
                <c:pt idx="1658">
                  <c:v>105</c:v>
                </c:pt>
                <c:pt idx="1659">
                  <c:v>124</c:v>
                </c:pt>
                <c:pt idx="1660">
                  <c:v>66</c:v>
                </c:pt>
                <c:pt idx="1661">
                  <c:v>27</c:v>
                </c:pt>
                <c:pt idx="1662">
                  <c:v>69</c:v>
                </c:pt>
                <c:pt idx="1663">
                  <c:v>102</c:v>
                </c:pt>
                <c:pt idx="1664">
                  <c:v>132</c:v>
                </c:pt>
                <c:pt idx="1665">
                  <c:v>24</c:v>
                </c:pt>
                <c:pt idx="1666">
                  <c:v>102</c:v>
                </c:pt>
                <c:pt idx="1667">
                  <c:v>45</c:v>
                </c:pt>
                <c:pt idx="1668">
                  <c:v>153</c:v>
                </c:pt>
                <c:pt idx="1669">
                  <c:v>111</c:v>
                </c:pt>
                <c:pt idx="1670">
                  <c:v>273</c:v>
                </c:pt>
                <c:pt idx="1671">
                  <c:v>76</c:v>
                </c:pt>
                <c:pt idx="1672">
                  <c:v>132</c:v>
                </c:pt>
                <c:pt idx="1673">
                  <c:v>129</c:v>
                </c:pt>
                <c:pt idx="1674">
                  <c:v>58</c:v>
                </c:pt>
                <c:pt idx="1675">
                  <c:v>129</c:v>
                </c:pt>
                <c:pt idx="1676">
                  <c:v>25</c:v>
                </c:pt>
                <c:pt idx="1677">
                  <c:v>49</c:v>
                </c:pt>
                <c:pt idx="1678">
                  <c:v>140</c:v>
                </c:pt>
                <c:pt idx="1679">
                  <c:v>59</c:v>
                </c:pt>
                <c:pt idx="1680">
                  <c:v>64</c:v>
                </c:pt>
                <c:pt idx="1681">
                  <c:v>24</c:v>
                </c:pt>
                <c:pt idx="1682">
                  <c:v>61</c:v>
                </c:pt>
                <c:pt idx="1683">
                  <c:v>200</c:v>
                </c:pt>
                <c:pt idx="1684">
                  <c:v>187</c:v>
                </c:pt>
                <c:pt idx="1685">
                  <c:v>65</c:v>
                </c:pt>
                <c:pt idx="1686">
                  <c:v>33</c:v>
                </c:pt>
                <c:pt idx="1687">
                  <c:v>118</c:v>
                </c:pt>
                <c:pt idx="1688">
                  <c:v>111</c:v>
                </c:pt>
                <c:pt idx="1689">
                  <c:v>100</c:v>
                </c:pt>
                <c:pt idx="1690">
                  <c:v>131</c:v>
                </c:pt>
                <c:pt idx="1691">
                  <c:v>16</c:v>
                </c:pt>
                <c:pt idx="1692">
                  <c:v>27</c:v>
                </c:pt>
                <c:pt idx="1693">
                  <c:v>22</c:v>
                </c:pt>
                <c:pt idx="1694">
                  <c:v>4</c:v>
                </c:pt>
                <c:pt idx="1695">
                  <c:v>193</c:v>
                </c:pt>
                <c:pt idx="1696">
                  <c:v>101</c:v>
                </c:pt>
                <c:pt idx="1697">
                  <c:v>25</c:v>
                </c:pt>
                <c:pt idx="1698">
                  <c:v>11</c:v>
                </c:pt>
                <c:pt idx="1699">
                  <c:v>176</c:v>
                </c:pt>
                <c:pt idx="1700">
                  <c:v>45</c:v>
                </c:pt>
                <c:pt idx="1701">
                  <c:v>59</c:v>
                </c:pt>
                <c:pt idx="1702">
                  <c:v>159</c:v>
                </c:pt>
                <c:pt idx="1703">
                  <c:v>103</c:v>
                </c:pt>
                <c:pt idx="1704">
                  <c:v>20</c:v>
                </c:pt>
                <c:pt idx="1705">
                  <c:v>121</c:v>
                </c:pt>
                <c:pt idx="1706">
                  <c:v>108</c:v>
                </c:pt>
                <c:pt idx="1707">
                  <c:v>21</c:v>
                </c:pt>
                <c:pt idx="1708">
                  <c:v>204</c:v>
                </c:pt>
                <c:pt idx="1709">
                  <c:v>208</c:v>
                </c:pt>
                <c:pt idx="1710">
                  <c:v>9</c:v>
                </c:pt>
                <c:pt idx="1711">
                  <c:v>87</c:v>
                </c:pt>
                <c:pt idx="1712">
                  <c:v>67</c:v>
                </c:pt>
                <c:pt idx="1713">
                  <c:v>80</c:v>
                </c:pt>
                <c:pt idx="1714">
                  <c:v>193</c:v>
                </c:pt>
                <c:pt idx="1715">
                  <c:v>113</c:v>
                </c:pt>
                <c:pt idx="1716">
                  <c:v>21</c:v>
                </c:pt>
                <c:pt idx="1717">
                  <c:v>165</c:v>
                </c:pt>
                <c:pt idx="1718">
                  <c:v>37</c:v>
                </c:pt>
                <c:pt idx="1719">
                  <c:v>153</c:v>
                </c:pt>
                <c:pt idx="1720">
                  <c:v>57</c:v>
                </c:pt>
                <c:pt idx="1721">
                  <c:v>137</c:v>
                </c:pt>
                <c:pt idx="1722">
                  <c:v>32</c:v>
                </c:pt>
                <c:pt idx="1723">
                  <c:v>118</c:v>
                </c:pt>
                <c:pt idx="1724">
                  <c:v>58</c:v>
                </c:pt>
                <c:pt idx="1725">
                  <c:v>83</c:v>
                </c:pt>
                <c:pt idx="1726">
                  <c:v>34</c:v>
                </c:pt>
                <c:pt idx="1727">
                  <c:v>6</c:v>
                </c:pt>
                <c:pt idx="1728">
                  <c:v>115</c:v>
                </c:pt>
                <c:pt idx="1729">
                  <c:v>98</c:v>
                </c:pt>
                <c:pt idx="1730">
                  <c:v>138</c:v>
                </c:pt>
                <c:pt idx="1731">
                  <c:v>54</c:v>
                </c:pt>
                <c:pt idx="1732">
                  <c:v>61</c:v>
                </c:pt>
                <c:pt idx="1733">
                  <c:v>9</c:v>
                </c:pt>
                <c:pt idx="1734">
                  <c:v>76</c:v>
                </c:pt>
                <c:pt idx="1735">
                  <c:v>37</c:v>
                </c:pt>
                <c:pt idx="1736">
                  <c:v>129</c:v>
                </c:pt>
                <c:pt idx="1737">
                  <c:v>62</c:v>
                </c:pt>
                <c:pt idx="1738">
                  <c:v>221</c:v>
                </c:pt>
                <c:pt idx="1739">
                  <c:v>95</c:v>
                </c:pt>
                <c:pt idx="1740">
                  <c:v>94</c:v>
                </c:pt>
                <c:pt idx="1741">
                  <c:v>18</c:v>
                </c:pt>
                <c:pt idx="1742">
                  <c:v>38</c:v>
                </c:pt>
                <c:pt idx="1743">
                  <c:v>114</c:v>
                </c:pt>
                <c:pt idx="1744">
                  <c:v>47</c:v>
                </c:pt>
                <c:pt idx="1745">
                  <c:v>14</c:v>
                </c:pt>
                <c:pt idx="1746">
                  <c:v>74</c:v>
                </c:pt>
                <c:pt idx="1747">
                  <c:v>77</c:v>
                </c:pt>
                <c:pt idx="1748">
                  <c:v>96</c:v>
                </c:pt>
                <c:pt idx="1749">
                  <c:v>62</c:v>
                </c:pt>
                <c:pt idx="1750">
                  <c:v>19</c:v>
                </c:pt>
                <c:pt idx="1751">
                  <c:v>63</c:v>
                </c:pt>
                <c:pt idx="1752">
                  <c:v>21</c:v>
                </c:pt>
                <c:pt idx="1753">
                  <c:v>133</c:v>
                </c:pt>
                <c:pt idx="1754">
                  <c:v>152</c:v>
                </c:pt>
                <c:pt idx="1755">
                  <c:v>113</c:v>
                </c:pt>
                <c:pt idx="1756">
                  <c:v>102</c:v>
                </c:pt>
                <c:pt idx="1757">
                  <c:v>83</c:v>
                </c:pt>
                <c:pt idx="1758">
                  <c:v>74</c:v>
                </c:pt>
                <c:pt idx="1759">
                  <c:v>94</c:v>
                </c:pt>
                <c:pt idx="1760">
                  <c:v>91</c:v>
                </c:pt>
                <c:pt idx="1761">
                  <c:v>56</c:v>
                </c:pt>
                <c:pt idx="1762">
                  <c:v>114</c:v>
                </c:pt>
                <c:pt idx="1763">
                  <c:v>42</c:v>
                </c:pt>
                <c:pt idx="1764">
                  <c:v>42</c:v>
                </c:pt>
                <c:pt idx="1765">
                  <c:v>118</c:v>
                </c:pt>
                <c:pt idx="1766">
                  <c:v>54</c:v>
                </c:pt>
                <c:pt idx="1767">
                  <c:v>19</c:v>
                </c:pt>
                <c:pt idx="1768">
                  <c:v>72</c:v>
                </c:pt>
                <c:pt idx="1769">
                  <c:v>73</c:v>
                </c:pt>
                <c:pt idx="1770">
                  <c:v>157</c:v>
                </c:pt>
                <c:pt idx="1771">
                  <c:v>19</c:v>
                </c:pt>
                <c:pt idx="1772">
                  <c:v>127</c:v>
                </c:pt>
                <c:pt idx="1773">
                  <c:v>56</c:v>
                </c:pt>
                <c:pt idx="1774">
                  <c:v>24</c:v>
                </c:pt>
                <c:pt idx="1775">
                  <c:v>116</c:v>
                </c:pt>
                <c:pt idx="1776">
                  <c:v>106</c:v>
                </c:pt>
                <c:pt idx="1777">
                  <c:v>216</c:v>
                </c:pt>
                <c:pt idx="1778">
                  <c:v>137</c:v>
                </c:pt>
                <c:pt idx="1779">
                  <c:v>191</c:v>
                </c:pt>
                <c:pt idx="1780">
                  <c:v>34</c:v>
                </c:pt>
                <c:pt idx="1781">
                  <c:v>11</c:v>
                </c:pt>
                <c:pt idx="1782">
                  <c:v>11</c:v>
                </c:pt>
                <c:pt idx="1783">
                  <c:v>102</c:v>
                </c:pt>
                <c:pt idx="1784">
                  <c:v>145</c:v>
                </c:pt>
                <c:pt idx="1785">
                  <c:v>16</c:v>
                </c:pt>
                <c:pt idx="1786">
                  <c:v>119</c:v>
                </c:pt>
                <c:pt idx="1787">
                  <c:v>152</c:v>
                </c:pt>
                <c:pt idx="1788">
                  <c:v>119</c:v>
                </c:pt>
                <c:pt idx="1789">
                  <c:v>46</c:v>
                </c:pt>
                <c:pt idx="1790">
                  <c:v>329</c:v>
                </c:pt>
                <c:pt idx="1791">
                  <c:v>147</c:v>
                </c:pt>
                <c:pt idx="1792">
                  <c:v>168</c:v>
                </c:pt>
                <c:pt idx="1793">
                  <c:v>162</c:v>
                </c:pt>
                <c:pt idx="1794">
                  <c:v>188</c:v>
                </c:pt>
                <c:pt idx="1795">
                  <c:v>97</c:v>
                </c:pt>
                <c:pt idx="1796">
                  <c:v>42</c:v>
                </c:pt>
                <c:pt idx="1797">
                  <c:v>184</c:v>
                </c:pt>
                <c:pt idx="1798">
                  <c:v>126</c:v>
                </c:pt>
                <c:pt idx="1799">
                  <c:v>116</c:v>
                </c:pt>
                <c:pt idx="1800">
                  <c:v>76</c:v>
                </c:pt>
                <c:pt idx="1801">
                  <c:v>104</c:v>
                </c:pt>
                <c:pt idx="1802">
                  <c:v>103</c:v>
                </c:pt>
                <c:pt idx="1803">
                  <c:v>118</c:v>
                </c:pt>
                <c:pt idx="1804">
                  <c:v>27</c:v>
                </c:pt>
                <c:pt idx="1805">
                  <c:v>47</c:v>
                </c:pt>
                <c:pt idx="1806">
                  <c:v>132</c:v>
                </c:pt>
                <c:pt idx="1807">
                  <c:v>133</c:v>
                </c:pt>
                <c:pt idx="1808">
                  <c:v>181</c:v>
                </c:pt>
                <c:pt idx="1809">
                  <c:v>110</c:v>
                </c:pt>
                <c:pt idx="1810">
                  <c:v>100</c:v>
                </c:pt>
                <c:pt idx="1811">
                  <c:v>53</c:v>
                </c:pt>
                <c:pt idx="1812">
                  <c:v>50</c:v>
                </c:pt>
                <c:pt idx="1813">
                  <c:v>295</c:v>
                </c:pt>
                <c:pt idx="1814">
                  <c:v>202</c:v>
                </c:pt>
                <c:pt idx="1815">
                  <c:v>78</c:v>
                </c:pt>
                <c:pt idx="1816">
                  <c:v>238</c:v>
                </c:pt>
                <c:pt idx="1817">
                  <c:v>73</c:v>
                </c:pt>
                <c:pt idx="1818">
                  <c:v>89</c:v>
                </c:pt>
                <c:pt idx="1819">
                  <c:v>218</c:v>
                </c:pt>
                <c:pt idx="1820">
                  <c:v>169</c:v>
                </c:pt>
                <c:pt idx="1821">
                  <c:v>254</c:v>
                </c:pt>
                <c:pt idx="1822">
                  <c:v>154</c:v>
                </c:pt>
                <c:pt idx="1823">
                  <c:v>119</c:v>
                </c:pt>
                <c:pt idx="1824">
                  <c:v>27</c:v>
                </c:pt>
                <c:pt idx="1825">
                  <c:v>95</c:v>
                </c:pt>
                <c:pt idx="1826">
                  <c:v>67</c:v>
                </c:pt>
                <c:pt idx="1827">
                  <c:v>164</c:v>
                </c:pt>
                <c:pt idx="1828">
                  <c:v>97</c:v>
                </c:pt>
                <c:pt idx="1829">
                  <c:v>293</c:v>
                </c:pt>
                <c:pt idx="1830">
                  <c:v>68</c:v>
                </c:pt>
                <c:pt idx="1831">
                  <c:v>172</c:v>
                </c:pt>
                <c:pt idx="1832">
                  <c:v>181</c:v>
                </c:pt>
                <c:pt idx="1833">
                  <c:v>110</c:v>
                </c:pt>
                <c:pt idx="1834">
                  <c:v>165</c:v>
                </c:pt>
                <c:pt idx="1835">
                  <c:v>82</c:v>
                </c:pt>
                <c:pt idx="1836">
                  <c:v>177</c:v>
                </c:pt>
                <c:pt idx="1837">
                  <c:v>131</c:v>
                </c:pt>
                <c:pt idx="1838">
                  <c:v>125</c:v>
                </c:pt>
                <c:pt idx="1839">
                  <c:v>181</c:v>
                </c:pt>
                <c:pt idx="1840">
                  <c:v>117</c:v>
                </c:pt>
                <c:pt idx="1841">
                  <c:v>20</c:v>
                </c:pt>
                <c:pt idx="1842">
                  <c:v>12</c:v>
                </c:pt>
                <c:pt idx="1843">
                  <c:v>43</c:v>
                </c:pt>
                <c:pt idx="1844">
                  <c:v>66</c:v>
                </c:pt>
                <c:pt idx="1845">
                  <c:v>218</c:v>
                </c:pt>
                <c:pt idx="1846">
                  <c:v>188</c:v>
                </c:pt>
                <c:pt idx="1847">
                  <c:v>96</c:v>
                </c:pt>
                <c:pt idx="1848">
                  <c:v>32</c:v>
                </c:pt>
                <c:pt idx="1849">
                  <c:v>199</c:v>
                </c:pt>
                <c:pt idx="1850">
                  <c:v>151</c:v>
                </c:pt>
                <c:pt idx="1851">
                  <c:v>158</c:v>
                </c:pt>
                <c:pt idx="1852">
                  <c:v>51</c:v>
                </c:pt>
                <c:pt idx="1853">
                  <c:v>174</c:v>
                </c:pt>
                <c:pt idx="1854">
                  <c:v>96</c:v>
                </c:pt>
                <c:pt idx="1855">
                  <c:v>34</c:v>
                </c:pt>
                <c:pt idx="1856">
                  <c:v>86</c:v>
                </c:pt>
                <c:pt idx="1857">
                  <c:v>44</c:v>
                </c:pt>
                <c:pt idx="1858">
                  <c:v>21</c:v>
                </c:pt>
                <c:pt idx="1859">
                  <c:v>51</c:v>
                </c:pt>
                <c:pt idx="1860">
                  <c:v>119</c:v>
                </c:pt>
                <c:pt idx="1861">
                  <c:v>108</c:v>
                </c:pt>
                <c:pt idx="1862">
                  <c:v>71</c:v>
                </c:pt>
                <c:pt idx="1863">
                  <c:v>221</c:v>
                </c:pt>
                <c:pt idx="1864">
                  <c:v>57</c:v>
                </c:pt>
                <c:pt idx="1865">
                  <c:v>179</c:v>
                </c:pt>
                <c:pt idx="1866">
                  <c:v>29</c:v>
                </c:pt>
                <c:pt idx="1867">
                  <c:v>7</c:v>
                </c:pt>
                <c:pt idx="1868">
                  <c:v>113</c:v>
                </c:pt>
                <c:pt idx="1869">
                  <c:v>115</c:v>
                </c:pt>
                <c:pt idx="1870">
                  <c:v>131</c:v>
                </c:pt>
                <c:pt idx="1871">
                  <c:v>75</c:v>
                </c:pt>
                <c:pt idx="1872">
                  <c:v>160</c:v>
                </c:pt>
                <c:pt idx="1873">
                  <c:v>41</c:v>
                </c:pt>
                <c:pt idx="1874">
                  <c:v>117</c:v>
                </c:pt>
                <c:pt idx="1875">
                  <c:v>125</c:v>
                </c:pt>
                <c:pt idx="1876">
                  <c:v>133</c:v>
                </c:pt>
                <c:pt idx="1877">
                  <c:v>65</c:v>
                </c:pt>
                <c:pt idx="1878">
                  <c:v>79</c:v>
                </c:pt>
                <c:pt idx="1879">
                  <c:v>22</c:v>
                </c:pt>
                <c:pt idx="1880">
                  <c:v>253</c:v>
                </c:pt>
                <c:pt idx="1881">
                  <c:v>75</c:v>
                </c:pt>
                <c:pt idx="1882">
                  <c:v>49</c:v>
                </c:pt>
                <c:pt idx="1883">
                  <c:v>26</c:v>
                </c:pt>
                <c:pt idx="1884">
                  <c:v>36</c:v>
                </c:pt>
                <c:pt idx="1885">
                  <c:v>36</c:v>
                </c:pt>
                <c:pt idx="1886">
                  <c:v>159</c:v>
                </c:pt>
                <c:pt idx="1887">
                  <c:v>53</c:v>
                </c:pt>
                <c:pt idx="1888">
                  <c:v>179</c:v>
                </c:pt>
                <c:pt idx="1889">
                  <c:v>90</c:v>
                </c:pt>
                <c:pt idx="1890">
                  <c:v>10</c:v>
                </c:pt>
                <c:pt idx="1891">
                  <c:v>129</c:v>
                </c:pt>
                <c:pt idx="1892">
                  <c:v>75</c:v>
                </c:pt>
                <c:pt idx="1893">
                  <c:v>140</c:v>
                </c:pt>
                <c:pt idx="1894">
                  <c:v>230</c:v>
                </c:pt>
                <c:pt idx="1895">
                  <c:v>15</c:v>
                </c:pt>
                <c:pt idx="1896">
                  <c:v>94</c:v>
                </c:pt>
                <c:pt idx="1897">
                  <c:v>62</c:v>
                </c:pt>
                <c:pt idx="1898">
                  <c:v>81</c:v>
                </c:pt>
                <c:pt idx="1899">
                  <c:v>49</c:v>
                </c:pt>
                <c:pt idx="1900">
                  <c:v>63</c:v>
                </c:pt>
                <c:pt idx="1901">
                  <c:v>55</c:v>
                </c:pt>
                <c:pt idx="1902">
                  <c:v>84</c:v>
                </c:pt>
                <c:pt idx="1903">
                  <c:v>28</c:v>
                </c:pt>
                <c:pt idx="1904">
                  <c:v>142</c:v>
                </c:pt>
                <c:pt idx="1905">
                  <c:v>76</c:v>
                </c:pt>
                <c:pt idx="1906">
                  <c:v>163</c:v>
                </c:pt>
                <c:pt idx="1907">
                  <c:v>176</c:v>
                </c:pt>
                <c:pt idx="1908">
                  <c:v>241</c:v>
                </c:pt>
                <c:pt idx="1909">
                  <c:v>27</c:v>
                </c:pt>
                <c:pt idx="1910">
                  <c:v>31</c:v>
                </c:pt>
                <c:pt idx="1911">
                  <c:v>18</c:v>
                </c:pt>
                <c:pt idx="1912">
                  <c:v>140</c:v>
                </c:pt>
                <c:pt idx="1913">
                  <c:v>109</c:v>
                </c:pt>
                <c:pt idx="1914">
                  <c:v>198</c:v>
                </c:pt>
                <c:pt idx="1915">
                  <c:v>59</c:v>
                </c:pt>
                <c:pt idx="1916">
                  <c:v>53</c:v>
                </c:pt>
                <c:pt idx="1917">
                  <c:v>39</c:v>
                </c:pt>
                <c:pt idx="1918">
                  <c:v>135</c:v>
                </c:pt>
                <c:pt idx="1919">
                  <c:v>181</c:v>
                </c:pt>
                <c:pt idx="1920">
                  <c:v>24</c:v>
                </c:pt>
                <c:pt idx="1921">
                  <c:v>90</c:v>
                </c:pt>
                <c:pt idx="1922">
                  <c:v>57</c:v>
                </c:pt>
                <c:pt idx="1923">
                  <c:v>124</c:v>
                </c:pt>
                <c:pt idx="1924">
                  <c:v>94</c:v>
                </c:pt>
                <c:pt idx="1925">
                  <c:v>146</c:v>
                </c:pt>
                <c:pt idx="1926">
                  <c:v>19</c:v>
                </c:pt>
                <c:pt idx="1927">
                  <c:v>65</c:v>
                </c:pt>
                <c:pt idx="1928">
                  <c:v>79</c:v>
                </c:pt>
                <c:pt idx="1929">
                  <c:v>14</c:v>
                </c:pt>
                <c:pt idx="1930">
                  <c:v>126</c:v>
                </c:pt>
                <c:pt idx="1931">
                  <c:v>108</c:v>
                </c:pt>
                <c:pt idx="1932">
                  <c:v>117</c:v>
                </c:pt>
                <c:pt idx="1933">
                  <c:v>32</c:v>
                </c:pt>
                <c:pt idx="1934">
                  <c:v>84</c:v>
                </c:pt>
                <c:pt idx="1935">
                  <c:v>76</c:v>
                </c:pt>
                <c:pt idx="1936">
                  <c:v>87</c:v>
                </c:pt>
                <c:pt idx="1937">
                  <c:v>20</c:v>
                </c:pt>
                <c:pt idx="1938">
                  <c:v>13</c:v>
                </c:pt>
                <c:pt idx="1939">
                  <c:v>30</c:v>
                </c:pt>
                <c:pt idx="1940">
                  <c:v>37</c:v>
                </c:pt>
                <c:pt idx="1941">
                  <c:v>35</c:v>
                </c:pt>
                <c:pt idx="1942">
                  <c:v>188</c:v>
                </c:pt>
                <c:pt idx="1943">
                  <c:v>23</c:v>
                </c:pt>
                <c:pt idx="1944">
                  <c:v>54</c:v>
                </c:pt>
                <c:pt idx="1945">
                  <c:v>96</c:v>
                </c:pt>
                <c:pt idx="1946">
                  <c:v>153</c:v>
                </c:pt>
                <c:pt idx="1947">
                  <c:v>56</c:v>
                </c:pt>
                <c:pt idx="1948">
                  <c:v>6</c:v>
                </c:pt>
                <c:pt idx="1949">
                  <c:v>181</c:v>
                </c:pt>
                <c:pt idx="1950">
                  <c:v>15</c:v>
                </c:pt>
                <c:pt idx="1951">
                  <c:v>72</c:v>
                </c:pt>
                <c:pt idx="1952">
                  <c:v>270</c:v>
                </c:pt>
                <c:pt idx="1953">
                  <c:v>106</c:v>
                </c:pt>
                <c:pt idx="1954">
                  <c:v>110</c:v>
                </c:pt>
                <c:pt idx="1955">
                  <c:v>90</c:v>
                </c:pt>
                <c:pt idx="1956">
                  <c:v>44</c:v>
                </c:pt>
                <c:pt idx="1957">
                  <c:v>40</c:v>
                </c:pt>
                <c:pt idx="1958">
                  <c:v>96</c:v>
                </c:pt>
                <c:pt idx="1959">
                  <c:v>108</c:v>
                </c:pt>
                <c:pt idx="1960">
                  <c:v>21</c:v>
                </c:pt>
                <c:pt idx="1961">
                  <c:v>127</c:v>
                </c:pt>
                <c:pt idx="1962">
                  <c:v>44</c:v>
                </c:pt>
                <c:pt idx="1963">
                  <c:v>66</c:v>
                </c:pt>
                <c:pt idx="1964">
                  <c:v>194</c:v>
                </c:pt>
                <c:pt idx="1965">
                  <c:v>87</c:v>
                </c:pt>
                <c:pt idx="1966">
                  <c:v>16</c:v>
                </c:pt>
                <c:pt idx="1967">
                  <c:v>124</c:v>
                </c:pt>
                <c:pt idx="1968">
                  <c:v>143</c:v>
                </c:pt>
                <c:pt idx="1969">
                  <c:v>104</c:v>
                </c:pt>
                <c:pt idx="1970">
                  <c:v>120</c:v>
                </c:pt>
                <c:pt idx="1971">
                  <c:v>112</c:v>
                </c:pt>
                <c:pt idx="1972">
                  <c:v>151</c:v>
                </c:pt>
                <c:pt idx="1973">
                  <c:v>17</c:v>
                </c:pt>
                <c:pt idx="1974">
                  <c:v>112</c:v>
                </c:pt>
                <c:pt idx="1975">
                  <c:v>81</c:v>
                </c:pt>
                <c:pt idx="1976">
                  <c:v>45</c:v>
                </c:pt>
                <c:pt idx="1977">
                  <c:v>50</c:v>
                </c:pt>
                <c:pt idx="1978">
                  <c:v>6</c:v>
                </c:pt>
                <c:pt idx="1979">
                  <c:v>119</c:v>
                </c:pt>
                <c:pt idx="1980">
                  <c:v>112</c:v>
                </c:pt>
                <c:pt idx="1981">
                  <c:v>110</c:v>
                </c:pt>
                <c:pt idx="1982">
                  <c:v>220</c:v>
                </c:pt>
                <c:pt idx="1983">
                  <c:v>160</c:v>
                </c:pt>
                <c:pt idx="1984">
                  <c:v>298</c:v>
                </c:pt>
                <c:pt idx="1985">
                  <c:v>8</c:v>
                </c:pt>
                <c:pt idx="1986">
                  <c:v>188</c:v>
                </c:pt>
                <c:pt idx="1987">
                  <c:v>118</c:v>
                </c:pt>
                <c:pt idx="1988">
                  <c:v>17</c:v>
                </c:pt>
                <c:pt idx="1989">
                  <c:v>125</c:v>
                </c:pt>
                <c:pt idx="1990">
                  <c:v>8</c:v>
                </c:pt>
                <c:pt idx="1991">
                  <c:v>18</c:v>
                </c:pt>
                <c:pt idx="1992">
                  <c:v>139</c:v>
                </c:pt>
                <c:pt idx="1993">
                  <c:v>133</c:v>
                </c:pt>
                <c:pt idx="1994">
                  <c:v>108</c:v>
                </c:pt>
                <c:pt idx="1995">
                  <c:v>198</c:v>
                </c:pt>
                <c:pt idx="1996">
                  <c:v>96</c:v>
                </c:pt>
                <c:pt idx="1997">
                  <c:v>21</c:v>
                </c:pt>
                <c:pt idx="1998">
                  <c:v>119</c:v>
                </c:pt>
                <c:pt idx="1999">
                  <c:v>146</c:v>
                </c:pt>
                <c:pt idx="2000">
                  <c:v>79</c:v>
                </c:pt>
                <c:pt idx="2001">
                  <c:v>76</c:v>
                </c:pt>
                <c:pt idx="2002">
                  <c:v>172</c:v>
                </c:pt>
                <c:pt idx="2003">
                  <c:v>131</c:v>
                </c:pt>
                <c:pt idx="2004">
                  <c:v>85</c:v>
                </c:pt>
                <c:pt idx="2005">
                  <c:v>50</c:v>
                </c:pt>
                <c:pt idx="2006">
                  <c:v>58</c:v>
                </c:pt>
                <c:pt idx="2007">
                  <c:v>58</c:v>
                </c:pt>
                <c:pt idx="2008">
                  <c:v>51</c:v>
                </c:pt>
                <c:pt idx="2009">
                  <c:v>111</c:v>
                </c:pt>
                <c:pt idx="2010">
                  <c:v>35</c:v>
                </c:pt>
                <c:pt idx="2011">
                  <c:v>12</c:v>
                </c:pt>
                <c:pt idx="2012">
                  <c:v>239</c:v>
                </c:pt>
                <c:pt idx="2013">
                  <c:v>64</c:v>
                </c:pt>
                <c:pt idx="2014">
                  <c:v>82</c:v>
                </c:pt>
                <c:pt idx="2015">
                  <c:v>175</c:v>
                </c:pt>
                <c:pt idx="2016">
                  <c:v>23</c:v>
                </c:pt>
                <c:pt idx="2017">
                  <c:v>123</c:v>
                </c:pt>
                <c:pt idx="2018">
                  <c:v>176</c:v>
                </c:pt>
                <c:pt idx="2019">
                  <c:v>77</c:v>
                </c:pt>
                <c:pt idx="2020">
                  <c:v>148</c:v>
                </c:pt>
                <c:pt idx="2021">
                  <c:v>47</c:v>
                </c:pt>
                <c:pt idx="2022">
                  <c:v>140</c:v>
                </c:pt>
                <c:pt idx="2023">
                  <c:v>159</c:v>
                </c:pt>
                <c:pt idx="2024">
                  <c:v>14</c:v>
                </c:pt>
                <c:pt idx="2025">
                  <c:v>94</c:v>
                </c:pt>
                <c:pt idx="2026">
                  <c:v>74</c:v>
                </c:pt>
                <c:pt idx="2027">
                  <c:v>111</c:v>
                </c:pt>
                <c:pt idx="2028">
                  <c:v>104</c:v>
                </c:pt>
                <c:pt idx="2029">
                  <c:v>181</c:v>
                </c:pt>
                <c:pt idx="2030">
                  <c:v>53</c:v>
                </c:pt>
                <c:pt idx="2031">
                  <c:v>49</c:v>
                </c:pt>
                <c:pt idx="2032">
                  <c:v>74</c:v>
                </c:pt>
                <c:pt idx="2033">
                  <c:v>88</c:v>
                </c:pt>
                <c:pt idx="2034">
                  <c:v>61</c:v>
                </c:pt>
                <c:pt idx="2035">
                  <c:v>40</c:v>
                </c:pt>
                <c:pt idx="2036">
                  <c:v>94</c:v>
                </c:pt>
                <c:pt idx="2037">
                  <c:v>39</c:v>
                </c:pt>
                <c:pt idx="2038">
                  <c:v>30</c:v>
                </c:pt>
                <c:pt idx="2039">
                  <c:v>31</c:v>
                </c:pt>
                <c:pt idx="2040">
                  <c:v>72</c:v>
                </c:pt>
                <c:pt idx="2041">
                  <c:v>18</c:v>
                </c:pt>
                <c:pt idx="2042">
                  <c:v>29</c:v>
                </c:pt>
                <c:pt idx="2043">
                  <c:v>209</c:v>
                </c:pt>
                <c:pt idx="2044">
                  <c:v>68</c:v>
                </c:pt>
                <c:pt idx="2045">
                  <c:v>147</c:v>
                </c:pt>
                <c:pt idx="2046">
                  <c:v>61</c:v>
                </c:pt>
                <c:pt idx="2047">
                  <c:v>110</c:v>
                </c:pt>
                <c:pt idx="2048">
                  <c:v>41</c:v>
                </c:pt>
                <c:pt idx="2049">
                  <c:v>34</c:v>
                </c:pt>
                <c:pt idx="2050">
                  <c:v>132</c:v>
                </c:pt>
                <c:pt idx="2051">
                  <c:v>39</c:v>
                </c:pt>
                <c:pt idx="2052">
                  <c:v>90</c:v>
                </c:pt>
                <c:pt idx="2053">
                  <c:v>78</c:v>
                </c:pt>
                <c:pt idx="2054">
                  <c:v>246</c:v>
                </c:pt>
                <c:pt idx="2055">
                  <c:v>66</c:v>
                </c:pt>
                <c:pt idx="2056">
                  <c:v>50</c:v>
                </c:pt>
                <c:pt idx="2057">
                  <c:v>154</c:v>
                </c:pt>
                <c:pt idx="2058">
                  <c:v>62</c:v>
                </c:pt>
                <c:pt idx="2059">
                  <c:v>31</c:v>
                </c:pt>
                <c:pt idx="2060">
                  <c:v>47</c:v>
                </c:pt>
                <c:pt idx="2061">
                  <c:v>59</c:v>
                </c:pt>
                <c:pt idx="2062">
                  <c:v>56</c:v>
                </c:pt>
                <c:pt idx="2063">
                  <c:v>179</c:v>
                </c:pt>
                <c:pt idx="2064">
                  <c:v>24</c:v>
                </c:pt>
                <c:pt idx="2065">
                  <c:v>77</c:v>
                </c:pt>
                <c:pt idx="2066">
                  <c:v>111</c:v>
                </c:pt>
                <c:pt idx="2067">
                  <c:v>64</c:v>
                </c:pt>
                <c:pt idx="2068">
                  <c:v>11</c:v>
                </c:pt>
                <c:pt idx="2069">
                  <c:v>101</c:v>
                </c:pt>
                <c:pt idx="2070">
                  <c:v>95</c:v>
                </c:pt>
                <c:pt idx="2071">
                  <c:v>37</c:v>
                </c:pt>
                <c:pt idx="2072">
                  <c:v>61</c:v>
                </c:pt>
                <c:pt idx="2073">
                  <c:v>125</c:v>
                </c:pt>
                <c:pt idx="2074">
                  <c:v>133</c:v>
                </c:pt>
                <c:pt idx="2075">
                  <c:v>66</c:v>
                </c:pt>
                <c:pt idx="2076">
                  <c:v>65</c:v>
                </c:pt>
                <c:pt idx="2077">
                  <c:v>50</c:v>
                </c:pt>
                <c:pt idx="2078">
                  <c:v>91</c:v>
                </c:pt>
                <c:pt idx="2079">
                  <c:v>145</c:v>
                </c:pt>
                <c:pt idx="2080">
                  <c:v>29</c:v>
                </c:pt>
                <c:pt idx="2081">
                  <c:v>40</c:v>
                </c:pt>
                <c:pt idx="2082">
                  <c:v>25</c:v>
                </c:pt>
                <c:pt idx="2083">
                  <c:v>61</c:v>
                </c:pt>
                <c:pt idx="2084">
                  <c:v>147</c:v>
                </c:pt>
                <c:pt idx="2085">
                  <c:v>31</c:v>
                </c:pt>
                <c:pt idx="2086">
                  <c:v>153</c:v>
                </c:pt>
                <c:pt idx="2087">
                  <c:v>84</c:v>
                </c:pt>
                <c:pt idx="2088">
                  <c:v>84</c:v>
                </c:pt>
                <c:pt idx="2089">
                  <c:v>164</c:v>
                </c:pt>
                <c:pt idx="2090">
                  <c:v>80</c:v>
                </c:pt>
                <c:pt idx="2091">
                  <c:v>194</c:v>
                </c:pt>
                <c:pt idx="2092">
                  <c:v>190</c:v>
                </c:pt>
                <c:pt idx="2093">
                  <c:v>122</c:v>
                </c:pt>
                <c:pt idx="2094">
                  <c:v>53</c:v>
                </c:pt>
                <c:pt idx="2095">
                  <c:v>154</c:v>
                </c:pt>
                <c:pt idx="2096">
                  <c:v>138</c:v>
                </c:pt>
                <c:pt idx="2097">
                  <c:v>76</c:v>
                </c:pt>
                <c:pt idx="2098">
                  <c:v>227</c:v>
                </c:pt>
                <c:pt idx="2099">
                  <c:v>107</c:v>
                </c:pt>
                <c:pt idx="2100">
                  <c:v>99</c:v>
                </c:pt>
                <c:pt idx="2101">
                  <c:v>33</c:v>
                </c:pt>
                <c:pt idx="2102">
                  <c:v>53</c:v>
                </c:pt>
                <c:pt idx="2103">
                  <c:v>56</c:v>
                </c:pt>
                <c:pt idx="2104">
                  <c:v>19</c:v>
                </c:pt>
                <c:pt idx="2105">
                  <c:v>67</c:v>
                </c:pt>
                <c:pt idx="2106">
                  <c:v>60</c:v>
                </c:pt>
                <c:pt idx="2107">
                  <c:v>96</c:v>
                </c:pt>
                <c:pt idx="2108">
                  <c:v>14</c:v>
                </c:pt>
                <c:pt idx="2109">
                  <c:v>125</c:v>
                </c:pt>
                <c:pt idx="2110">
                  <c:v>31</c:v>
                </c:pt>
                <c:pt idx="2111">
                  <c:v>115</c:v>
                </c:pt>
                <c:pt idx="2112">
                  <c:v>85</c:v>
                </c:pt>
                <c:pt idx="2113">
                  <c:v>66</c:v>
                </c:pt>
                <c:pt idx="2114">
                  <c:v>71</c:v>
                </c:pt>
                <c:pt idx="2115">
                  <c:v>92</c:v>
                </c:pt>
                <c:pt idx="2116">
                  <c:v>15</c:v>
                </c:pt>
                <c:pt idx="2117">
                  <c:v>12</c:v>
                </c:pt>
                <c:pt idx="2118">
                  <c:v>98</c:v>
                </c:pt>
                <c:pt idx="2119">
                  <c:v>73</c:v>
                </c:pt>
                <c:pt idx="2120">
                  <c:v>167</c:v>
                </c:pt>
                <c:pt idx="2121">
                  <c:v>90</c:v>
                </c:pt>
                <c:pt idx="2122">
                  <c:v>94</c:v>
                </c:pt>
                <c:pt idx="2123">
                  <c:v>63</c:v>
                </c:pt>
                <c:pt idx="2124">
                  <c:v>60</c:v>
                </c:pt>
                <c:pt idx="2125">
                  <c:v>95</c:v>
                </c:pt>
                <c:pt idx="2126">
                  <c:v>150</c:v>
                </c:pt>
                <c:pt idx="2127">
                  <c:v>125</c:v>
                </c:pt>
                <c:pt idx="2128">
                  <c:v>133</c:v>
                </c:pt>
                <c:pt idx="2129">
                  <c:v>261</c:v>
                </c:pt>
                <c:pt idx="2130">
                  <c:v>112</c:v>
                </c:pt>
                <c:pt idx="2131">
                  <c:v>33</c:v>
                </c:pt>
                <c:pt idx="2132">
                  <c:v>115</c:v>
                </c:pt>
                <c:pt idx="2133">
                  <c:v>57</c:v>
                </c:pt>
                <c:pt idx="2134">
                  <c:v>103</c:v>
                </c:pt>
                <c:pt idx="2135">
                  <c:v>92</c:v>
                </c:pt>
                <c:pt idx="2136">
                  <c:v>91</c:v>
                </c:pt>
                <c:pt idx="2137">
                  <c:v>71</c:v>
                </c:pt>
                <c:pt idx="2138">
                  <c:v>70</c:v>
                </c:pt>
                <c:pt idx="2139">
                  <c:v>156</c:v>
                </c:pt>
                <c:pt idx="2140">
                  <c:v>154</c:v>
                </c:pt>
                <c:pt idx="2141">
                  <c:v>111</c:v>
                </c:pt>
                <c:pt idx="2142">
                  <c:v>160</c:v>
                </c:pt>
                <c:pt idx="2143">
                  <c:v>67</c:v>
                </c:pt>
                <c:pt idx="2144">
                  <c:v>77</c:v>
                </c:pt>
                <c:pt idx="2145">
                  <c:v>202</c:v>
                </c:pt>
                <c:pt idx="2146">
                  <c:v>263</c:v>
                </c:pt>
                <c:pt idx="2147">
                  <c:v>68</c:v>
                </c:pt>
                <c:pt idx="2148">
                  <c:v>41</c:v>
                </c:pt>
                <c:pt idx="2149">
                  <c:v>76</c:v>
                </c:pt>
                <c:pt idx="2150">
                  <c:v>51</c:v>
                </c:pt>
                <c:pt idx="2151">
                  <c:v>77</c:v>
                </c:pt>
                <c:pt idx="2152">
                  <c:v>160</c:v>
                </c:pt>
                <c:pt idx="2153">
                  <c:v>133</c:v>
                </c:pt>
                <c:pt idx="2154">
                  <c:v>101</c:v>
                </c:pt>
                <c:pt idx="2155">
                  <c:v>194</c:v>
                </c:pt>
                <c:pt idx="2156">
                  <c:v>57</c:v>
                </c:pt>
                <c:pt idx="2157">
                  <c:v>41</c:v>
                </c:pt>
                <c:pt idx="2158">
                  <c:v>9</c:v>
                </c:pt>
                <c:pt idx="2159">
                  <c:v>121</c:v>
                </c:pt>
                <c:pt idx="2160">
                  <c:v>57</c:v>
                </c:pt>
                <c:pt idx="2161">
                  <c:v>3</c:v>
                </c:pt>
                <c:pt idx="2162">
                  <c:v>88</c:v>
                </c:pt>
                <c:pt idx="2163">
                  <c:v>17</c:v>
                </c:pt>
                <c:pt idx="2164">
                  <c:v>70</c:v>
                </c:pt>
                <c:pt idx="2165">
                  <c:v>101</c:v>
                </c:pt>
                <c:pt idx="2166">
                  <c:v>118</c:v>
                </c:pt>
                <c:pt idx="2167">
                  <c:v>29</c:v>
                </c:pt>
                <c:pt idx="2168">
                  <c:v>93</c:v>
                </c:pt>
                <c:pt idx="2169">
                  <c:v>16</c:v>
                </c:pt>
                <c:pt idx="2170">
                  <c:v>21</c:v>
                </c:pt>
                <c:pt idx="2171">
                  <c:v>48</c:v>
                </c:pt>
                <c:pt idx="2172">
                  <c:v>25</c:v>
                </c:pt>
                <c:pt idx="2173">
                  <c:v>71</c:v>
                </c:pt>
                <c:pt idx="2174">
                  <c:v>65</c:v>
                </c:pt>
                <c:pt idx="2175">
                  <c:v>23</c:v>
                </c:pt>
                <c:pt idx="2176">
                  <c:v>67</c:v>
                </c:pt>
                <c:pt idx="2177">
                  <c:v>6</c:v>
                </c:pt>
                <c:pt idx="2178">
                  <c:v>156</c:v>
                </c:pt>
                <c:pt idx="2179">
                  <c:v>123</c:v>
                </c:pt>
                <c:pt idx="2180">
                  <c:v>96</c:v>
                </c:pt>
                <c:pt idx="2181">
                  <c:v>113</c:v>
                </c:pt>
                <c:pt idx="2182">
                  <c:v>98</c:v>
                </c:pt>
                <c:pt idx="2183">
                  <c:v>56</c:v>
                </c:pt>
                <c:pt idx="2184">
                  <c:v>50</c:v>
                </c:pt>
                <c:pt idx="2185">
                  <c:v>10</c:v>
                </c:pt>
                <c:pt idx="2186">
                  <c:v>45</c:v>
                </c:pt>
                <c:pt idx="2187">
                  <c:v>40</c:v>
                </c:pt>
                <c:pt idx="2188">
                  <c:v>12</c:v>
                </c:pt>
                <c:pt idx="2189">
                  <c:v>81</c:v>
                </c:pt>
                <c:pt idx="2190">
                  <c:v>131</c:v>
                </c:pt>
                <c:pt idx="2191">
                  <c:v>112</c:v>
                </c:pt>
                <c:pt idx="2192">
                  <c:v>107</c:v>
                </c:pt>
                <c:pt idx="2193">
                  <c:v>11</c:v>
                </c:pt>
                <c:pt idx="2194">
                  <c:v>77</c:v>
                </c:pt>
                <c:pt idx="2195">
                  <c:v>66</c:v>
                </c:pt>
                <c:pt idx="2196">
                  <c:v>108</c:v>
                </c:pt>
                <c:pt idx="2197">
                  <c:v>76</c:v>
                </c:pt>
                <c:pt idx="2198">
                  <c:v>50</c:v>
                </c:pt>
                <c:pt idx="2199">
                  <c:v>126</c:v>
                </c:pt>
                <c:pt idx="2200">
                  <c:v>59</c:v>
                </c:pt>
                <c:pt idx="2201">
                  <c:v>192</c:v>
                </c:pt>
                <c:pt idx="2202">
                  <c:v>73</c:v>
                </c:pt>
                <c:pt idx="2203">
                  <c:v>17</c:v>
                </c:pt>
                <c:pt idx="2204">
                  <c:v>64</c:v>
                </c:pt>
                <c:pt idx="2205">
                  <c:v>52</c:v>
                </c:pt>
                <c:pt idx="2206">
                  <c:v>15</c:v>
                </c:pt>
                <c:pt idx="2207">
                  <c:v>102</c:v>
                </c:pt>
                <c:pt idx="2208">
                  <c:v>95</c:v>
                </c:pt>
                <c:pt idx="2209">
                  <c:v>105</c:v>
                </c:pt>
                <c:pt idx="2210">
                  <c:v>81</c:v>
                </c:pt>
                <c:pt idx="2211">
                  <c:v>53</c:v>
                </c:pt>
                <c:pt idx="2212">
                  <c:v>154</c:v>
                </c:pt>
                <c:pt idx="2213">
                  <c:v>207</c:v>
                </c:pt>
                <c:pt idx="2214">
                  <c:v>212</c:v>
                </c:pt>
                <c:pt idx="2215">
                  <c:v>219</c:v>
                </c:pt>
                <c:pt idx="2216">
                  <c:v>23</c:v>
                </c:pt>
                <c:pt idx="2217">
                  <c:v>83</c:v>
                </c:pt>
                <c:pt idx="2218">
                  <c:v>62</c:v>
                </c:pt>
                <c:pt idx="2219">
                  <c:v>24</c:v>
                </c:pt>
                <c:pt idx="2220">
                  <c:v>141</c:v>
                </c:pt>
                <c:pt idx="2221">
                  <c:v>70</c:v>
                </c:pt>
                <c:pt idx="2222">
                  <c:v>82</c:v>
                </c:pt>
                <c:pt idx="2223">
                  <c:v>4</c:v>
                </c:pt>
                <c:pt idx="2224">
                  <c:v>58</c:v>
                </c:pt>
                <c:pt idx="2225">
                  <c:v>123</c:v>
                </c:pt>
                <c:pt idx="2226">
                  <c:v>70</c:v>
                </c:pt>
                <c:pt idx="2227">
                  <c:v>123</c:v>
                </c:pt>
                <c:pt idx="2228">
                  <c:v>89</c:v>
                </c:pt>
                <c:pt idx="2229">
                  <c:v>116</c:v>
                </c:pt>
                <c:pt idx="2230">
                  <c:v>70</c:v>
                </c:pt>
                <c:pt idx="2231">
                  <c:v>31</c:v>
                </c:pt>
                <c:pt idx="2232">
                  <c:v>117</c:v>
                </c:pt>
                <c:pt idx="2233">
                  <c:v>25</c:v>
                </c:pt>
                <c:pt idx="2234">
                  <c:v>90</c:v>
                </c:pt>
                <c:pt idx="2235">
                  <c:v>87</c:v>
                </c:pt>
                <c:pt idx="2236">
                  <c:v>56</c:v>
                </c:pt>
                <c:pt idx="2237">
                  <c:v>119</c:v>
                </c:pt>
                <c:pt idx="2238">
                  <c:v>241</c:v>
                </c:pt>
                <c:pt idx="2239">
                  <c:v>127</c:v>
                </c:pt>
                <c:pt idx="2240">
                  <c:v>179</c:v>
                </c:pt>
                <c:pt idx="2241">
                  <c:v>46</c:v>
                </c:pt>
                <c:pt idx="2242">
                  <c:v>75</c:v>
                </c:pt>
                <c:pt idx="2243">
                  <c:v>97</c:v>
                </c:pt>
                <c:pt idx="2244">
                  <c:v>179</c:v>
                </c:pt>
                <c:pt idx="2245">
                  <c:v>122</c:v>
                </c:pt>
                <c:pt idx="2246">
                  <c:v>166</c:v>
                </c:pt>
                <c:pt idx="2247">
                  <c:v>40</c:v>
                </c:pt>
                <c:pt idx="2248">
                  <c:v>156</c:v>
                </c:pt>
                <c:pt idx="2249">
                  <c:v>87</c:v>
                </c:pt>
                <c:pt idx="2250">
                  <c:v>116</c:v>
                </c:pt>
                <c:pt idx="2251">
                  <c:v>119</c:v>
                </c:pt>
                <c:pt idx="2252">
                  <c:v>136</c:v>
                </c:pt>
                <c:pt idx="2253">
                  <c:v>86</c:v>
                </c:pt>
                <c:pt idx="2254">
                  <c:v>35</c:v>
                </c:pt>
                <c:pt idx="2255">
                  <c:v>137</c:v>
                </c:pt>
                <c:pt idx="2256">
                  <c:v>14</c:v>
                </c:pt>
                <c:pt idx="2257">
                  <c:v>125</c:v>
                </c:pt>
                <c:pt idx="2258">
                  <c:v>41</c:v>
                </c:pt>
                <c:pt idx="2259">
                  <c:v>113</c:v>
                </c:pt>
                <c:pt idx="2260">
                  <c:v>41</c:v>
                </c:pt>
                <c:pt idx="2261">
                  <c:v>167</c:v>
                </c:pt>
                <c:pt idx="2262">
                  <c:v>129</c:v>
                </c:pt>
                <c:pt idx="2263">
                  <c:v>14</c:v>
                </c:pt>
                <c:pt idx="2264">
                  <c:v>77</c:v>
                </c:pt>
                <c:pt idx="2265">
                  <c:v>152</c:v>
                </c:pt>
                <c:pt idx="2266">
                  <c:v>122</c:v>
                </c:pt>
                <c:pt idx="2267">
                  <c:v>97</c:v>
                </c:pt>
                <c:pt idx="2268">
                  <c:v>149</c:v>
                </c:pt>
                <c:pt idx="2269">
                  <c:v>145</c:v>
                </c:pt>
                <c:pt idx="2270">
                  <c:v>87</c:v>
                </c:pt>
                <c:pt idx="2271">
                  <c:v>84</c:v>
                </c:pt>
                <c:pt idx="2272">
                  <c:v>46</c:v>
                </c:pt>
                <c:pt idx="2273">
                  <c:v>15</c:v>
                </c:pt>
                <c:pt idx="2274">
                  <c:v>115</c:v>
                </c:pt>
                <c:pt idx="2275">
                  <c:v>72</c:v>
                </c:pt>
                <c:pt idx="2276">
                  <c:v>110</c:v>
                </c:pt>
                <c:pt idx="2277">
                  <c:v>140</c:v>
                </c:pt>
                <c:pt idx="2278">
                  <c:v>23</c:v>
                </c:pt>
                <c:pt idx="2279">
                  <c:v>55</c:v>
                </c:pt>
                <c:pt idx="2280">
                  <c:v>29</c:v>
                </c:pt>
                <c:pt idx="2281">
                  <c:v>36</c:v>
                </c:pt>
                <c:pt idx="2282">
                  <c:v>93</c:v>
                </c:pt>
                <c:pt idx="2283">
                  <c:v>96</c:v>
                </c:pt>
                <c:pt idx="2284">
                  <c:v>57</c:v>
                </c:pt>
                <c:pt idx="2285">
                  <c:v>145</c:v>
                </c:pt>
                <c:pt idx="2286">
                  <c:v>150</c:v>
                </c:pt>
                <c:pt idx="2287">
                  <c:v>73</c:v>
                </c:pt>
                <c:pt idx="2288">
                  <c:v>156</c:v>
                </c:pt>
                <c:pt idx="2289">
                  <c:v>35</c:v>
                </c:pt>
                <c:pt idx="2290">
                  <c:v>109</c:v>
                </c:pt>
                <c:pt idx="2291">
                  <c:v>80</c:v>
                </c:pt>
                <c:pt idx="2292">
                  <c:v>195</c:v>
                </c:pt>
                <c:pt idx="2293">
                  <c:v>45</c:v>
                </c:pt>
                <c:pt idx="2294">
                  <c:v>94</c:v>
                </c:pt>
                <c:pt idx="2295">
                  <c:v>114</c:v>
                </c:pt>
                <c:pt idx="2296">
                  <c:v>37</c:v>
                </c:pt>
                <c:pt idx="2297">
                  <c:v>123</c:v>
                </c:pt>
                <c:pt idx="2298">
                  <c:v>22</c:v>
                </c:pt>
                <c:pt idx="2299">
                  <c:v>111</c:v>
                </c:pt>
                <c:pt idx="2300">
                  <c:v>47</c:v>
                </c:pt>
                <c:pt idx="2301">
                  <c:v>126</c:v>
                </c:pt>
                <c:pt idx="2302">
                  <c:v>44</c:v>
                </c:pt>
                <c:pt idx="2303">
                  <c:v>174</c:v>
                </c:pt>
                <c:pt idx="2304">
                  <c:v>203</c:v>
                </c:pt>
                <c:pt idx="2305">
                  <c:v>114</c:v>
                </c:pt>
                <c:pt idx="2306">
                  <c:v>129</c:v>
                </c:pt>
                <c:pt idx="2307">
                  <c:v>65</c:v>
                </c:pt>
                <c:pt idx="2308">
                  <c:v>143</c:v>
                </c:pt>
                <c:pt idx="2309">
                  <c:v>46</c:v>
                </c:pt>
                <c:pt idx="2310">
                  <c:v>133</c:v>
                </c:pt>
                <c:pt idx="2311">
                  <c:v>57</c:v>
                </c:pt>
                <c:pt idx="2312">
                  <c:v>74</c:v>
                </c:pt>
                <c:pt idx="2313">
                  <c:v>120</c:v>
                </c:pt>
                <c:pt idx="2314">
                  <c:v>133</c:v>
                </c:pt>
                <c:pt idx="2315">
                  <c:v>65</c:v>
                </c:pt>
                <c:pt idx="2316">
                  <c:v>67</c:v>
                </c:pt>
                <c:pt idx="2317">
                  <c:v>197</c:v>
                </c:pt>
                <c:pt idx="2318">
                  <c:v>12</c:v>
                </c:pt>
                <c:pt idx="2319">
                  <c:v>64</c:v>
                </c:pt>
                <c:pt idx="2320">
                  <c:v>41</c:v>
                </c:pt>
                <c:pt idx="2321">
                  <c:v>217</c:v>
                </c:pt>
                <c:pt idx="2322">
                  <c:v>50</c:v>
                </c:pt>
                <c:pt idx="2323">
                  <c:v>75</c:v>
                </c:pt>
                <c:pt idx="2324">
                  <c:v>106</c:v>
                </c:pt>
                <c:pt idx="2325">
                  <c:v>121</c:v>
                </c:pt>
                <c:pt idx="2326">
                  <c:v>23</c:v>
                </c:pt>
                <c:pt idx="2327">
                  <c:v>208</c:v>
                </c:pt>
                <c:pt idx="2328">
                  <c:v>5</c:v>
                </c:pt>
                <c:pt idx="2329">
                  <c:v>39</c:v>
                </c:pt>
                <c:pt idx="2330">
                  <c:v>154</c:v>
                </c:pt>
                <c:pt idx="2331">
                  <c:v>29</c:v>
                </c:pt>
                <c:pt idx="2332">
                  <c:v>103</c:v>
                </c:pt>
                <c:pt idx="2333">
                  <c:v>84</c:v>
                </c:pt>
                <c:pt idx="2334">
                  <c:v>66</c:v>
                </c:pt>
                <c:pt idx="2335">
                  <c:v>52</c:v>
                </c:pt>
                <c:pt idx="2336">
                  <c:v>24</c:v>
                </c:pt>
                <c:pt idx="2337">
                  <c:v>60</c:v>
                </c:pt>
                <c:pt idx="2338">
                  <c:v>92</c:v>
                </c:pt>
                <c:pt idx="2339">
                  <c:v>131</c:v>
                </c:pt>
                <c:pt idx="2340">
                  <c:v>150</c:v>
                </c:pt>
                <c:pt idx="2341">
                  <c:v>33</c:v>
                </c:pt>
                <c:pt idx="2342">
                  <c:v>131</c:v>
                </c:pt>
                <c:pt idx="2343">
                  <c:v>112</c:v>
                </c:pt>
                <c:pt idx="2344">
                  <c:v>95</c:v>
                </c:pt>
                <c:pt idx="2345">
                  <c:v>115</c:v>
                </c:pt>
                <c:pt idx="2346">
                  <c:v>93</c:v>
                </c:pt>
                <c:pt idx="2347">
                  <c:v>48</c:v>
                </c:pt>
                <c:pt idx="2348">
                  <c:v>49</c:v>
                </c:pt>
                <c:pt idx="2349">
                  <c:v>211</c:v>
                </c:pt>
                <c:pt idx="2350">
                  <c:v>27</c:v>
                </c:pt>
                <c:pt idx="2351">
                  <c:v>56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514-4606-A103-3685DB4080E0}"/>
            </c:ext>
          </c:extLst>
        </c:ser>
        <c:ser>
          <c:idx val="1"/>
          <c:order val="1"/>
          <c:tx>
            <c:strRef>
              <c:f>HertzNegBin_1!$D$1</c:f>
              <c:strCache>
                <c:ptCount val="1"/>
                <c:pt idx="0">
                  <c:v>predicted_negbin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HertzNegBin_1!$D$2:$D$2353</c:f>
              <c:numCache>
                <c:formatCode>General</c:formatCode>
                <c:ptCount val="2352"/>
                <c:pt idx="0">
                  <c:v>97.311000000000007</c:v>
                </c:pt>
                <c:pt idx="1">
                  <c:v>148.297</c:v>
                </c:pt>
                <c:pt idx="2">
                  <c:v>72.501000000000005</c:v>
                </c:pt>
                <c:pt idx="3">
                  <c:v>93.783000000000001</c:v>
                </c:pt>
                <c:pt idx="4">
                  <c:v>108.175</c:v>
                </c:pt>
                <c:pt idx="5">
                  <c:v>129.91499999999999</c:v>
                </c:pt>
                <c:pt idx="6">
                  <c:v>61.595999999999997</c:v>
                </c:pt>
                <c:pt idx="7">
                  <c:v>96.418999999999997</c:v>
                </c:pt>
                <c:pt idx="8">
                  <c:v>84.426000000000002</c:v>
                </c:pt>
                <c:pt idx="9">
                  <c:v>94.632000000000005</c:v>
                </c:pt>
                <c:pt idx="10">
                  <c:v>145.77199999999999</c:v>
                </c:pt>
                <c:pt idx="11">
                  <c:v>59.646999999999998</c:v>
                </c:pt>
                <c:pt idx="12">
                  <c:v>25.349</c:v>
                </c:pt>
                <c:pt idx="13">
                  <c:v>48.058</c:v>
                </c:pt>
                <c:pt idx="14">
                  <c:v>144.65299999999999</c:v>
                </c:pt>
                <c:pt idx="15">
                  <c:v>33.838000000000001</c:v>
                </c:pt>
                <c:pt idx="16">
                  <c:v>78.051000000000002</c:v>
                </c:pt>
                <c:pt idx="17">
                  <c:v>63.667999999999999</c:v>
                </c:pt>
                <c:pt idx="18">
                  <c:v>59.576000000000001</c:v>
                </c:pt>
                <c:pt idx="19">
                  <c:v>33.645000000000003</c:v>
                </c:pt>
                <c:pt idx="20">
                  <c:v>111.33</c:v>
                </c:pt>
                <c:pt idx="21">
                  <c:v>21.885000000000002</c:v>
                </c:pt>
                <c:pt idx="22">
                  <c:v>85.366</c:v>
                </c:pt>
                <c:pt idx="23">
                  <c:v>124.84099999999999</c:v>
                </c:pt>
                <c:pt idx="24">
                  <c:v>37.146000000000001</c:v>
                </c:pt>
                <c:pt idx="25">
                  <c:v>50.161999999999999</c:v>
                </c:pt>
                <c:pt idx="26">
                  <c:v>88.057000000000002</c:v>
                </c:pt>
                <c:pt idx="27">
                  <c:v>281</c:v>
                </c:pt>
                <c:pt idx="28">
                  <c:v>64.569000000000003</c:v>
                </c:pt>
                <c:pt idx="29">
                  <c:v>79.125</c:v>
                </c:pt>
                <c:pt idx="30">
                  <c:v>65.307000000000002</c:v>
                </c:pt>
                <c:pt idx="31">
                  <c:v>183.04</c:v>
                </c:pt>
                <c:pt idx="32">
                  <c:v>82.468000000000004</c:v>
                </c:pt>
                <c:pt idx="33">
                  <c:v>73.233000000000004</c:v>
                </c:pt>
                <c:pt idx="34">
                  <c:v>142.91</c:v>
                </c:pt>
                <c:pt idx="35">
                  <c:v>11.811</c:v>
                </c:pt>
                <c:pt idx="36">
                  <c:v>67.73</c:v>
                </c:pt>
                <c:pt idx="37">
                  <c:v>114.461</c:v>
                </c:pt>
                <c:pt idx="38">
                  <c:v>83.061000000000007</c:v>
                </c:pt>
                <c:pt idx="39">
                  <c:v>33.843000000000004</c:v>
                </c:pt>
                <c:pt idx="40">
                  <c:v>20.3</c:v>
                </c:pt>
                <c:pt idx="41">
                  <c:v>229.982</c:v>
                </c:pt>
                <c:pt idx="42">
                  <c:v>48.713999999999999</c:v>
                </c:pt>
                <c:pt idx="43">
                  <c:v>55.5</c:v>
                </c:pt>
                <c:pt idx="44">
                  <c:v>452.65699999999998</c:v>
                </c:pt>
                <c:pt idx="45">
                  <c:v>97.867999999999995</c:v>
                </c:pt>
                <c:pt idx="46">
                  <c:v>123.126</c:v>
                </c:pt>
                <c:pt idx="47">
                  <c:v>51.094999999999999</c:v>
                </c:pt>
                <c:pt idx="48">
                  <c:v>135.24600000000001</c:v>
                </c:pt>
                <c:pt idx="49">
                  <c:v>42.113999999999997</c:v>
                </c:pt>
                <c:pt idx="50">
                  <c:v>63.838999999999999</c:v>
                </c:pt>
                <c:pt idx="51">
                  <c:v>97.143000000000001</c:v>
                </c:pt>
                <c:pt idx="52">
                  <c:v>29.24</c:v>
                </c:pt>
                <c:pt idx="53">
                  <c:v>159.892</c:v>
                </c:pt>
                <c:pt idx="54">
                  <c:v>54.807000000000002</c:v>
                </c:pt>
                <c:pt idx="55">
                  <c:v>210.48099999999999</c:v>
                </c:pt>
                <c:pt idx="56">
                  <c:v>123.34399999999999</c:v>
                </c:pt>
                <c:pt idx="57">
                  <c:v>15.243</c:v>
                </c:pt>
                <c:pt idx="58">
                  <c:v>62.582000000000001</c:v>
                </c:pt>
                <c:pt idx="59">
                  <c:v>99.926000000000002</c:v>
                </c:pt>
                <c:pt idx="60">
                  <c:v>136.703</c:v>
                </c:pt>
                <c:pt idx="61">
                  <c:v>61.137999999999998</c:v>
                </c:pt>
                <c:pt idx="62">
                  <c:v>184.15600000000001</c:v>
                </c:pt>
                <c:pt idx="63">
                  <c:v>133.08600000000001</c:v>
                </c:pt>
                <c:pt idx="64">
                  <c:v>118.345</c:v>
                </c:pt>
                <c:pt idx="65">
                  <c:v>52.247</c:v>
                </c:pt>
                <c:pt idx="66">
                  <c:v>53.811999999999998</c:v>
                </c:pt>
                <c:pt idx="67">
                  <c:v>55.363999999999997</c:v>
                </c:pt>
                <c:pt idx="68">
                  <c:v>48.582999999999998</c:v>
                </c:pt>
                <c:pt idx="69">
                  <c:v>64.061000000000007</c:v>
                </c:pt>
                <c:pt idx="70">
                  <c:v>64.756</c:v>
                </c:pt>
                <c:pt idx="71">
                  <c:v>53.552</c:v>
                </c:pt>
                <c:pt idx="72">
                  <c:v>35.271000000000001</c:v>
                </c:pt>
                <c:pt idx="73">
                  <c:v>53.539000000000001</c:v>
                </c:pt>
                <c:pt idx="74">
                  <c:v>179.08500000000001</c:v>
                </c:pt>
                <c:pt idx="75">
                  <c:v>42.646999999999998</c:v>
                </c:pt>
                <c:pt idx="76">
                  <c:v>44.412999999999997</c:v>
                </c:pt>
                <c:pt idx="77">
                  <c:v>116.901</c:v>
                </c:pt>
                <c:pt idx="78">
                  <c:v>294.85700000000003</c:v>
                </c:pt>
                <c:pt idx="79">
                  <c:v>68.728999999999999</c:v>
                </c:pt>
                <c:pt idx="80">
                  <c:v>71.332999999999998</c:v>
                </c:pt>
                <c:pt idx="81">
                  <c:v>190.226</c:v>
                </c:pt>
                <c:pt idx="82">
                  <c:v>64.438000000000002</c:v>
                </c:pt>
                <c:pt idx="83">
                  <c:v>137.19</c:v>
                </c:pt>
                <c:pt idx="84">
                  <c:v>68.808999999999997</c:v>
                </c:pt>
                <c:pt idx="85">
                  <c:v>53.756999999999998</c:v>
                </c:pt>
                <c:pt idx="86">
                  <c:v>28.664999999999999</c:v>
                </c:pt>
                <c:pt idx="87">
                  <c:v>127.712</c:v>
                </c:pt>
                <c:pt idx="88">
                  <c:v>69.084999999999994</c:v>
                </c:pt>
                <c:pt idx="89">
                  <c:v>75.923000000000002</c:v>
                </c:pt>
                <c:pt idx="90">
                  <c:v>48.031999999999996</c:v>
                </c:pt>
                <c:pt idx="91">
                  <c:v>53.771999999999998</c:v>
                </c:pt>
                <c:pt idx="92">
                  <c:v>73.024000000000001</c:v>
                </c:pt>
                <c:pt idx="93">
                  <c:v>163.68199999999999</c:v>
                </c:pt>
                <c:pt idx="94">
                  <c:v>80.143000000000001</c:v>
                </c:pt>
                <c:pt idx="95">
                  <c:v>25.581</c:v>
                </c:pt>
                <c:pt idx="96">
                  <c:v>55.15</c:v>
                </c:pt>
                <c:pt idx="97">
                  <c:v>65.09</c:v>
                </c:pt>
                <c:pt idx="98">
                  <c:v>107.685</c:v>
                </c:pt>
                <c:pt idx="99">
                  <c:v>129.203</c:v>
                </c:pt>
                <c:pt idx="100">
                  <c:v>278.15199999999999</c:v>
                </c:pt>
                <c:pt idx="101">
                  <c:v>45.94</c:v>
                </c:pt>
                <c:pt idx="102">
                  <c:v>71.566000000000003</c:v>
                </c:pt>
                <c:pt idx="103">
                  <c:v>109.726</c:v>
                </c:pt>
                <c:pt idx="104">
                  <c:v>18.969000000000001</c:v>
                </c:pt>
                <c:pt idx="105">
                  <c:v>68.165000000000006</c:v>
                </c:pt>
                <c:pt idx="106">
                  <c:v>66.525999999999996</c:v>
                </c:pt>
                <c:pt idx="107">
                  <c:v>42.676000000000002</c:v>
                </c:pt>
                <c:pt idx="108">
                  <c:v>21.297999999999998</c:v>
                </c:pt>
                <c:pt idx="109">
                  <c:v>57.573</c:v>
                </c:pt>
                <c:pt idx="110">
                  <c:v>96.631</c:v>
                </c:pt>
                <c:pt idx="111">
                  <c:v>43.768999999999998</c:v>
                </c:pt>
                <c:pt idx="112">
                  <c:v>192.27</c:v>
                </c:pt>
                <c:pt idx="113">
                  <c:v>20.530999999999999</c:v>
                </c:pt>
                <c:pt idx="114">
                  <c:v>103.256</c:v>
                </c:pt>
                <c:pt idx="115">
                  <c:v>80.995000000000005</c:v>
                </c:pt>
                <c:pt idx="116">
                  <c:v>157.36099999999999</c:v>
                </c:pt>
                <c:pt idx="117">
                  <c:v>20.728999999999999</c:v>
                </c:pt>
                <c:pt idx="118">
                  <c:v>115.28</c:v>
                </c:pt>
                <c:pt idx="119">
                  <c:v>76.524000000000001</c:v>
                </c:pt>
                <c:pt idx="120">
                  <c:v>43.463999999999999</c:v>
                </c:pt>
                <c:pt idx="121">
                  <c:v>88.655000000000001</c:v>
                </c:pt>
                <c:pt idx="122">
                  <c:v>42.244</c:v>
                </c:pt>
                <c:pt idx="123">
                  <c:v>146.649</c:v>
                </c:pt>
                <c:pt idx="124">
                  <c:v>106.965</c:v>
                </c:pt>
                <c:pt idx="125">
                  <c:v>197.99700000000001</c:v>
                </c:pt>
                <c:pt idx="126">
                  <c:v>55.555999999999997</c:v>
                </c:pt>
                <c:pt idx="127">
                  <c:v>35.436999999999998</c:v>
                </c:pt>
                <c:pt idx="128">
                  <c:v>86.828000000000003</c:v>
                </c:pt>
                <c:pt idx="129">
                  <c:v>123.627</c:v>
                </c:pt>
                <c:pt idx="130">
                  <c:v>58.454999999999998</c:v>
                </c:pt>
                <c:pt idx="131">
                  <c:v>38.914999999999999</c:v>
                </c:pt>
                <c:pt idx="132">
                  <c:v>38.841999999999999</c:v>
                </c:pt>
                <c:pt idx="133">
                  <c:v>65.364000000000004</c:v>
                </c:pt>
                <c:pt idx="134">
                  <c:v>61.396999999999998</c:v>
                </c:pt>
                <c:pt idx="135">
                  <c:v>108.086</c:v>
                </c:pt>
                <c:pt idx="136">
                  <c:v>58.177</c:v>
                </c:pt>
                <c:pt idx="137">
                  <c:v>52.246000000000002</c:v>
                </c:pt>
                <c:pt idx="138">
                  <c:v>106.053</c:v>
                </c:pt>
                <c:pt idx="139">
                  <c:v>77.468000000000004</c:v>
                </c:pt>
                <c:pt idx="140">
                  <c:v>52.215000000000003</c:v>
                </c:pt>
                <c:pt idx="141">
                  <c:v>72.099000000000004</c:v>
                </c:pt>
                <c:pt idx="142">
                  <c:v>68.355000000000004</c:v>
                </c:pt>
                <c:pt idx="143">
                  <c:v>62.457000000000001</c:v>
                </c:pt>
                <c:pt idx="144">
                  <c:v>58.17</c:v>
                </c:pt>
                <c:pt idx="145">
                  <c:v>138.429</c:v>
                </c:pt>
                <c:pt idx="146">
                  <c:v>324.24599999999998</c:v>
                </c:pt>
                <c:pt idx="147">
                  <c:v>174.19800000000001</c:v>
                </c:pt>
                <c:pt idx="148">
                  <c:v>46.841000000000001</c:v>
                </c:pt>
                <c:pt idx="149">
                  <c:v>7.585</c:v>
                </c:pt>
                <c:pt idx="150">
                  <c:v>73.936999999999998</c:v>
                </c:pt>
                <c:pt idx="151">
                  <c:v>144.62100000000001</c:v>
                </c:pt>
                <c:pt idx="152">
                  <c:v>103.648</c:v>
                </c:pt>
                <c:pt idx="153">
                  <c:v>43.808999999999997</c:v>
                </c:pt>
                <c:pt idx="154">
                  <c:v>44.145000000000003</c:v>
                </c:pt>
                <c:pt idx="155">
                  <c:v>101.276</c:v>
                </c:pt>
                <c:pt idx="156">
                  <c:v>65.61</c:v>
                </c:pt>
                <c:pt idx="157">
                  <c:v>87.179000000000002</c:v>
                </c:pt>
                <c:pt idx="158">
                  <c:v>54.38</c:v>
                </c:pt>
                <c:pt idx="159">
                  <c:v>98.061000000000007</c:v>
                </c:pt>
                <c:pt idx="160">
                  <c:v>48.9</c:v>
                </c:pt>
                <c:pt idx="161">
                  <c:v>46.100999999999999</c:v>
                </c:pt>
                <c:pt idx="162">
                  <c:v>167.43799999999999</c:v>
                </c:pt>
                <c:pt idx="163">
                  <c:v>87.382999999999996</c:v>
                </c:pt>
                <c:pt idx="164">
                  <c:v>62.502000000000002</c:v>
                </c:pt>
                <c:pt idx="165">
                  <c:v>17.652000000000001</c:v>
                </c:pt>
                <c:pt idx="166">
                  <c:v>58.52</c:v>
                </c:pt>
                <c:pt idx="167">
                  <c:v>65.39</c:v>
                </c:pt>
                <c:pt idx="168">
                  <c:v>110.583</c:v>
                </c:pt>
                <c:pt idx="169">
                  <c:v>144.227</c:v>
                </c:pt>
                <c:pt idx="170">
                  <c:v>196.35</c:v>
                </c:pt>
                <c:pt idx="171">
                  <c:v>80.441000000000003</c:v>
                </c:pt>
                <c:pt idx="172">
                  <c:v>60.22</c:v>
                </c:pt>
                <c:pt idx="173">
                  <c:v>33.921999999999997</c:v>
                </c:pt>
                <c:pt idx="174">
                  <c:v>62.829000000000001</c:v>
                </c:pt>
                <c:pt idx="175">
                  <c:v>127.93</c:v>
                </c:pt>
                <c:pt idx="176">
                  <c:v>284.05599999999998</c:v>
                </c:pt>
                <c:pt idx="177">
                  <c:v>104.59399999999999</c:v>
                </c:pt>
                <c:pt idx="178">
                  <c:v>32.406999999999996</c:v>
                </c:pt>
                <c:pt idx="179">
                  <c:v>46.112000000000002</c:v>
                </c:pt>
                <c:pt idx="180">
                  <c:v>26.306000000000001</c:v>
                </c:pt>
                <c:pt idx="181">
                  <c:v>18.896000000000001</c:v>
                </c:pt>
                <c:pt idx="182">
                  <c:v>499.37299999999999</c:v>
                </c:pt>
                <c:pt idx="183">
                  <c:v>129.69900000000001</c:v>
                </c:pt>
                <c:pt idx="184">
                  <c:v>133.24700000000001</c:v>
                </c:pt>
                <c:pt idx="185">
                  <c:v>49.953000000000003</c:v>
                </c:pt>
                <c:pt idx="186">
                  <c:v>123.36499999999999</c:v>
                </c:pt>
                <c:pt idx="187">
                  <c:v>76.355999999999995</c:v>
                </c:pt>
                <c:pt idx="188">
                  <c:v>104.779</c:v>
                </c:pt>
                <c:pt idx="189">
                  <c:v>62.569000000000003</c:v>
                </c:pt>
                <c:pt idx="190">
                  <c:v>84.3</c:v>
                </c:pt>
                <c:pt idx="191">
                  <c:v>35.950000000000003</c:v>
                </c:pt>
                <c:pt idx="192">
                  <c:v>45.494</c:v>
                </c:pt>
                <c:pt idx="193">
                  <c:v>43.564999999999998</c:v>
                </c:pt>
                <c:pt idx="194">
                  <c:v>33.405999999999999</c:v>
                </c:pt>
                <c:pt idx="195">
                  <c:v>78.573999999999998</c:v>
                </c:pt>
                <c:pt idx="196">
                  <c:v>21.274999999999999</c:v>
                </c:pt>
                <c:pt idx="197">
                  <c:v>185.87100000000001</c:v>
                </c:pt>
                <c:pt idx="198">
                  <c:v>157.684</c:v>
                </c:pt>
                <c:pt idx="199">
                  <c:v>56.625999999999998</c:v>
                </c:pt>
                <c:pt idx="200">
                  <c:v>207.483</c:v>
                </c:pt>
                <c:pt idx="201">
                  <c:v>153.69800000000001</c:v>
                </c:pt>
                <c:pt idx="202">
                  <c:v>53.024999999999999</c:v>
                </c:pt>
                <c:pt idx="203">
                  <c:v>41.728999999999999</c:v>
                </c:pt>
                <c:pt idx="204">
                  <c:v>73.286000000000001</c:v>
                </c:pt>
                <c:pt idx="205">
                  <c:v>53.3</c:v>
                </c:pt>
                <c:pt idx="206">
                  <c:v>84.453999999999994</c:v>
                </c:pt>
                <c:pt idx="207">
                  <c:v>65.034999999999997</c:v>
                </c:pt>
                <c:pt idx="208">
                  <c:v>76.356999999999999</c:v>
                </c:pt>
                <c:pt idx="209">
                  <c:v>94.450999999999993</c:v>
                </c:pt>
                <c:pt idx="210">
                  <c:v>78.641999999999996</c:v>
                </c:pt>
                <c:pt idx="211">
                  <c:v>67.218999999999994</c:v>
                </c:pt>
                <c:pt idx="212">
                  <c:v>151.38800000000001</c:v>
                </c:pt>
                <c:pt idx="213">
                  <c:v>121.226</c:v>
                </c:pt>
                <c:pt idx="214">
                  <c:v>110.239</c:v>
                </c:pt>
                <c:pt idx="215">
                  <c:v>18.739999999999998</c:v>
                </c:pt>
                <c:pt idx="216">
                  <c:v>60.402000000000001</c:v>
                </c:pt>
                <c:pt idx="217">
                  <c:v>63.198</c:v>
                </c:pt>
                <c:pt idx="218">
                  <c:v>47.841999999999999</c:v>
                </c:pt>
                <c:pt idx="219">
                  <c:v>142.464</c:v>
                </c:pt>
                <c:pt idx="220">
                  <c:v>34.963999999999999</c:v>
                </c:pt>
                <c:pt idx="221">
                  <c:v>137.309</c:v>
                </c:pt>
                <c:pt idx="222">
                  <c:v>57.453000000000003</c:v>
                </c:pt>
                <c:pt idx="223">
                  <c:v>129.05699999999999</c:v>
                </c:pt>
                <c:pt idx="224">
                  <c:v>48.481000000000002</c:v>
                </c:pt>
                <c:pt idx="225">
                  <c:v>113.404</c:v>
                </c:pt>
                <c:pt idx="226">
                  <c:v>31.016999999999999</c:v>
                </c:pt>
                <c:pt idx="227">
                  <c:v>59.863</c:v>
                </c:pt>
                <c:pt idx="228">
                  <c:v>28.913</c:v>
                </c:pt>
                <c:pt idx="229">
                  <c:v>64.516000000000005</c:v>
                </c:pt>
                <c:pt idx="230">
                  <c:v>117.914</c:v>
                </c:pt>
                <c:pt idx="231">
                  <c:v>73.555000000000007</c:v>
                </c:pt>
                <c:pt idx="232">
                  <c:v>90.185000000000002</c:v>
                </c:pt>
                <c:pt idx="233">
                  <c:v>184.62700000000001</c:v>
                </c:pt>
                <c:pt idx="234">
                  <c:v>156.583</c:v>
                </c:pt>
                <c:pt idx="235">
                  <c:v>48.478000000000002</c:v>
                </c:pt>
                <c:pt idx="236">
                  <c:v>90.5</c:v>
                </c:pt>
                <c:pt idx="237">
                  <c:v>53.253</c:v>
                </c:pt>
                <c:pt idx="238">
                  <c:v>25.619</c:v>
                </c:pt>
                <c:pt idx="239">
                  <c:v>64.534000000000006</c:v>
                </c:pt>
                <c:pt idx="240">
                  <c:v>137.37299999999999</c:v>
                </c:pt>
                <c:pt idx="241">
                  <c:v>82.543999999999997</c:v>
                </c:pt>
                <c:pt idx="242">
                  <c:v>43.866</c:v>
                </c:pt>
                <c:pt idx="243">
                  <c:v>62.673999999999999</c:v>
                </c:pt>
                <c:pt idx="244">
                  <c:v>169.53399999999999</c:v>
                </c:pt>
                <c:pt idx="245">
                  <c:v>73.402000000000001</c:v>
                </c:pt>
                <c:pt idx="246">
                  <c:v>118.28</c:v>
                </c:pt>
                <c:pt idx="247">
                  <c:v>41.930999999999997</c:v>
                </c:pt>
                <c:pt idx="248">
                  <c:v>38.807000000000002</c:v>
                </c:pt>
                <c:pt idx="249">
                  <c:v>87.921999999999997</c:v>
                </c:pt>
                <c:pt idx="250">
                  <c:v>208.52799999999999</c:v>
                </c:pt>
                <c:pt idx="251">
                  <c:v>134.32300000000001</c:v>
                </c:pt>
                <c:pt idx="252">
                  <c:v>47.765000000000001</c:v>
                </c:pt>
                <c:pt idx="253">
                  <c:v>53.802</c:v>
                </c:pt>
                <c:pt idx="254">
                  <c:v>66.155000000000001</c:v>
                </c:pt>
                <c:pt idx="255">
                  <c:v>88.376000000000005</c:v>
                </c:pt>
                <c:pt idx="256">
                  <c:v>62.37</c:v>
                </c:pt>
                <c:pt idx="257">
                  <c:v>121.32299999999999</c:v>
                </c:pt>
                <c:pt idx="258">
                  <c:v>18.927</c:v>
                </c:pt>
                <c:pt idx="259">
                  <c:v>92.314999999999998</c:v>
                </c:pt>
                <c:pt idx="260">
                  <c:v>150.21899999999999</c:v>
                </c:pt>
                <c:pt idx="261">
                  <c:v>164.42</c:v>
                </c:pt>
                <c:pt idx="262">
                  <c:v>28.754999999999999</c:v>
                </c:pt>
                <c:pt idx="263">
                  <c:v>103.678</c:v>
                </c:pt>
                <c:pt idx="264">
                  <c:v>49.655999999999999</c:v>
                </c:pt>
                <c:pt idx="265">
                  <c:v>64.090999999999994</c:v>
                </c:pt>
                <c:pt idx="266">
                  <c:v>13.394</c:v>
                </c:pt>
                <c:pt idx="267">
                  <c:v>255.88200000000001</c:v>
                </c:pt>
                <c:pt idx="268">
                  <c:v>62.45</c:v>
                </c:pt>
                <c:pt idx="269">
                  <c:v>47.79</c:v>
                </c:pt>
                <c:pt idx="270">
                  <c:v>80.808000000000007</c:v>
                </c:pt>
                <c:pt idx="271">
                  <c:v>43.633000000000003</c:v>
                </c:pt>
                <c:pt idx="272">
                  <c:v>181.779</c:v>
                </c:pt>
                <c:pt idx="273">
                  <c:v>213.21700000000001</c:v>
                </c:pt>
                <c:pt idx="274">
                  <c:v>103.084</c:v>
                </c:pt>
                <c:pt idx="275">
                  <c:v>185.56200000000001</c:v>
                </c:pt>
                <c:pt idx="276">
                  <c:v>47.298000000000002</c:v>
                </c:pt>
                <c:pt idx="277">
                  <c:v>267.50400000000002</c:v>
                </c:pt>
                <c:pt idx="278">
                  <c:v>44.472000000000001</c:v>
                </c:pt>
                <c:pt idx="279">
                  <c:v>41.512999999999998</c:v>
                </c:pt>
                <c:pt idx="280">
                  <c:v>99.394999999999996</c:v>
                </c:pt>
                <c:pt idx="281">
                  <c:v>63.116999999999997</c:v>
                </c:pt>
                <c:pt idx="282">
                  <c:v>51.459000000000003</c:v>
                </c:pt>
                <c:pt idx="283">
                  <c:v>140.05099999999999</c:v>
                </c:pt>
                <c:pt idx="284">
                  <c:v>103.265</c:v>
                </c:pt>
                <c:pt idx="285">
                  <c:v>58.706000000000003</c:v>
                </c:pt>
                <c:pt idx="286">
                  <c:v>80.369</c:v>
                </c:pt>
                <c:pt idx="287">
                  <c:v>51.366999999999997</c:v>
                </c:pt>
                <c:pt idx="288">
                  <c:v>84.161000000000001</c:v>
                </c:pt>
                <c:pt idx="289">
                  <c:v>46.462000000000003</c:v>
                </c:pt>
                <c:pt idx="290">
                  <c:v>33.35</c:v>
                </c:pt>
                <c:pt idx="291">
                  <c:v>134.21700000000001</c:v>
                </c:pt>
                <c:pt idx="292">
                  <c:v>54.667999999999999</c:v>
                </c:pt>
                <c:pt idx="293">
                  <c:v>42.41</c:v>
                </c:pt>
                <c:pt idx="294">
                  <c:v>66.043999999999997</c:v>
                </c:pt>
                <c:pt idx="295">
                  <c:v>29.759</c:v>
                </c:pt>
                <c:pt idx="296">
                  <c:v>59.584000000000003</c:v>
                </c:pt>
                <c:pt idx="297">
                  <c:v>44.322000000000003</c:v>
                </c:pt>
                <c:pt idx="298">
                  <c:v>134.75800000000001</c:v>
                </c:pt>
                <c:pt idx="299">
                  <c:v>37.148000000000003</c:v>
                </c:pt>
                <c:pt idx="300">
                  <c:v>134.93100000000001</c:v>
                </c:pt>
                <c:pt idx="301">
                  <c:v>80.826999999999998</c:v>
                </c:pt>
                <c:pt idx="302">
                  <c:v>22.895</c:v>
                </c:pt>
                <c:pt idx="303">
                  <c:v>60.094000000000001</c:v>
                </c:pt>
                <c:pt idx="304">
                  <c:v>110.181</c:v>
                </c:pt>
                <c:pt idx="305">
                  <c:v>155.38300000000001</c:v>
                </c:pt>
                <c:pt idx="306">
                  <c:v>50.314</c:v>
                </c:pt>
                <c:pt idx="307">
                  <c:v>72.304000000000002</c:v>
                </c:pt>
                <c:pt idx="308">
                  <c:v>140.77500000000001</c:v>
                </c:pt>
                <c:pt idx="309">
                  <c:v>53.372</c:v>
                </c:pt>
                <c:pt idx="310">
                  <c:v>17.436</c:v>
                </c:pt>
                <c:pt idx="311">
                  <c:v>77.406000000000006</c:v>
                </c:pt>
                <c:pt idx="312">
                  <c:v>88.457999999999998</c:v>
                </c:pt>
                <c:pt idx="313">
                  <c:v>102.128</c:v>
                </c:pt>
                <c:pt idx="314">
                  <c:v>71.478999999999999</c:v>
                </c:pt>
                <c:pt idx="315">
                  <c:v>69.058999999999997</c:v>
                </c:pt>
                <c:pt idx="316">
                  <c:v>272.55900000000003</c:v>
                </c:pt>
                <c:pt idx="317">
                  <c:v>347.04300000000001</c:v>
                </c:pt>
                <c:pt idx="318">
                  <c:v>92.322000000000003</c:v>
                </c:pt>
                <c:pt idx="319">
                  <c:v>104.56699999999999</c:v>
                </c:pt>
                <c:pt idx="320">
                  <c:v>27.834</c:v>
                </c:pt>
                <c:pt idx="321">
                  <c:v>68.275000000000006</c:v>
                </c:pt>
                <c:pt idx="322">
                  <c:v>164.28800000000001</c:v>
                </c:pt>
                <c:pt idx="323">
                  <c:v>90.408000000000001</c:v>
                </c:pt>
                <c:pt idx="324">
                  <c:v>66.897999999999996</c:v>
                </c:pt>
                <c:pt idx="325">
                  <c:v>84.97</c:v>
                </c:pt>
                <c:pt idx="326">
                  <c:v>81.897999999999996</c:v>
                </c:pt>
                <c:pt idx="327">
                  <c:v>50.787999999999997</c:v>
                </c:pt>
                <c:pt idx="328">
                  <c:v>42.844000000000001</c:v>
                </c:pt>
                <c:pt idx="329">
                  <c:v>76.671000000000006</c:v>
                </c:pt>
                <c:pt idx="330">
                  <c:v>49.179000000000002</c:v>
                </c:pt>
                <c:pt idx="331">
                  <c:v>58.481999999999999</c:v>
                </c:pt>
                <c:pt idx="332">
                  <c:v>97.477999999999994</c:v>
                </c:pt>
                <c:pt idx="333">
                  <c:v>106.712</c:v>
                </c:pt>
                <c:pt idx="334">
                  <c:v>97.978999999999999</c:v>
                </c:pt>
                <c:pt idx="335">
                  <c:v>79.792000000000002</c:v>
                </c:pt>
                <c:pt idx="336">
                  <c:v>95.403000000000006</c:v>
                </c:pt>
                <c:pt idx="337">
                  <c:v>117.83</c:v>
                </c:pt>
                <c:pt idx="338">
                  <c:v>108.78</c:v>
                </c:pt>
                <c:pt idx="339">
                  <c:v>49.387999999999998</c:v>
                </c:pt>
                <c:pt idx="340">
                  <c:v>57.674999999999997</c:v>
                </c:pt>
                <c:pt idx="341">
                  <c:v>95.516000000000005</c:v>
                </c:pt>
                <c:pt idx="342">
                  <c:v>91.325000000000003</c:v>
                </c:pt>
                <c:pt idx="343">
                  <c:v>37.981999999999999</c:v>
                </c:pt>
                <c:pt idx="344">
                  <c:v>20.029</c:v>
                </c:pt>
                <c:pt idx="345">
                  <c:v>163.93199999999999</c:v>
                </c:pt>
                <c:pt idx="346">
                  <c:v>117.774</c:v>
                </c:pt>
                <c:pt idx="347">
                  <c:v>164.01900000000001</c:v>
                </c:pt>
                <c:pt idx="348">
                  <c:v>135.91499999999999</c:v>
                </c:pt>
                <c:pt idx="349">
                  <c:v>89.001999999999995</c:v>
                </c:pt>
                <c:pt idx="350">
                  <c:v>139.34100000000001</c:v>
                </c:pt>
                <c:pt idx="351">
                  <c:v>101.131</c:v>
                </c:pt>
                <c:pt idx="352">
                  <c:v>118.374</c:v>
                </c:pt>
                <c:pt idx="353">
                  <c:v>78.006</c:v>
                </c:pt>
                <c:pt idx="354">
                  <c:v>52.451000000000001</c:v>
                </c:pt>
                <c:pt idx="355">
                  <c:v>125.59099999999999</c:v>
                </c:pt>
                <c:pt idx="356">
                  <c:v>125.92</c:v>
                </c:pt>
                <c:pt idx="357">
                  <c:v>188.58500000000001</c:v>
                </c:pt>
                <c:pt idx="358">
                  <c:v>112.75700000000001</c:v>
                </c:pt>
                <c:pt idx="359">
                  <c:v>20.585999999999999</c:v>
                </c:pt>
                <c:pt idx="360">
                  <c:v>66.603999999999999</c:v>
                </c:pt>
                <c:pt idx="361">
                  <c:v>139.18700000000001</c:v>
                </c:pt>
                <c:pt idx="362">
                  <c:v>63.29</c:v>
                </c:pt>
                <c:pt idx="363">
                  <c:v>242.01599999999999</c:v>
                </c:pt>
                <c:pt idx="364">
                  <c:v>93.869</c:v>
                </c:pt>
                <c:pt idx="365">
                  <c:v>167.45599999999999</c:v>
                </c:pt>
                <c:pt idx="366">
                  <c:v>48.304000000000002</c:v>
                </c:pt>
                <c:pt idx="367">
                  <c:v>188.68700000000001</c:v>
                </c:pt>
                <c:pt idx="368">
                  <c:v>116.133</c:v>
                </c:pt>
                <c:pt idx="369">
                  <c:v>105.32599999999999</c:v>
                </c:pt>
                <c:pt idx="370">
                  <c:v>51.54</c:v>
                </c:pt>
                <c:pt idx="371">
                  <c:v>48.7</c:v>
                </c:pt>
                <c:pt idx="372">
                  <c:v>98.16</c:v>
                </c:pt>
                <c:pt idx="373">
                  <c:v>102.959</c:v>
                </c:pt>
                <c:pt idx="374">
                  <c:v>79.126999999999995</c:v>
                </c:pt>
                <c:pt idx="375">
                  <c:v>124.10899999999999</c:v>
                </c:pt>
                <c:pt idx="376">
                  <c:v>102.123</c:v>
                </c:pt>
                <c:pt idx="377">
                  <c:v>91.114999999999995</c:v>
                </c:pt>
                <c:pt idx="378">
                  <c:v>104.27200000000001</c:v>
                </c:pt>
                <c:pt idx="379">
                  <c:v>83.090999999999994</c:v>
                </c:pt>
                <c:pt idx="380">
                  <c:v>144.464</c:v>
                </c:pt>
                <c:pt idx="381">
                  <c:v>62.024000000000001</c:v>
                </c:pt>
                <c:pt idx="382">
                  <c:v>157.65100000000001</c:v>
                </c:pt>
                <c:pt idx="383">
                  <c:v>89.174000000000007</c:v>
                </c:pt>
                <c:pt idx="384">
                  <c:v>193.45099999999999</c:v>
                </c:pt>
                <c:pt idx="385">
                  <c:v>99.061000000000007</c:v>
                </c:pt>
                <c:pt idx="386">
                  <c:v>114.464</c:v>
                </c:pt>
                <c:pt idx="387">
                  <c:v>36.021000000000001</c:v>
                </c:pt>
                <c:pt idx="388">
                  <c:v>51.536000000000001</c:v>
                </c:pt>
                <c:pt idx="389">
                  <c:v>36.584000000000003</c:v>
                </c:pt>
                <c:pt idx="390">
                  <c:v>68.650999999999996</c:v>
                </c:pt>
                <c:pt idx="391">
                  <c:v>110.345</c:v>
                </c:pt>
                <c:pt idx="392">
                  <c:v>14.151999999999999</c:v>
                </c:pt>
                <c:pt idx="393">
                  <c:v>70.896000000000001</c:v>
                </c:pt>
                <c:pt idx="394">
                  <c:v>34.911999999999999</c:v>
                </c:pt>
                <c:pt idx="395">
                  <c:v>69.314999999999998</c:v>
                </c:pt>
                <c:pt idx="396">
                  <c:v>77.063999999999993</c:v>
                </c:pt>
                <c:pt idx="397">
                  <c:v>108.06100000000001</c:v>
                </c:pt>
                <c:pt idx="398">
                  <c:v>86.941999999999993</c:v>
                </c:pt>
                <c:pt idx="399">
                  <c:v>30.106000000000002</c:v>
                </c:pt>
                <c:pt idx="400">
                  <c:v>250.97800000000001</c:v>
                </c:pt>
                <c:pt idx="401">
                  <c:v>88.195999999999998</c:v>
                </c:pt>
                <c:pt idx="402">
                  <c:v>30.745999999999999</c:v>
                </c:pt>
                <c:pt idx="403">
                  <c:v>57.968000000000004</c:v>
                </c:pt>
                <c:pt idx="404">
                  <c:v>82.573999999999998</c:v>
                </c:pt>
                <c:pt idx="405">
                  <c:v>80.138000000000005</c:v>
                </c:pt>
                <c:pt idx="406">
                  <c:v>36.213999999999999</c:v>
                </c:pt>
                <c:pt idx="407">
                  <c:v>63.451999999999998</c:v>
                </c:pt>
                <c:pt idx="408">
                  <c:v>243.14400000000001</c:v>
                </c:pt>
                <c:pt idx="409">
                  <c:v>66.903000000000006</c:v>
                </c:pt>
                <c:pt idx="410">
                  <c:v>43.009</c:v>
                </c:pt>
                <c:pt idx="411">
                  <c:v>57.606000000000002</c:v>
                </c:pt>
                <c:pt idx="412">
                  <c:v>141.714</c:v>
                </c:pt>
                <c:pt idx="413">
                  <c:v>119.31</c:v>
                </c:pt>
                <c:pt idx="414">
                  <c:v>59.207000000000001</c:v>
                </c:pt>
                <c:pt idx="415">
                  <c:v>135.58699999999999</c:v>
                </c:pt>
                <c:pt idx="416">
                  <c:v>64.331999999999994</c:v>
                </c:pt>
                <c:pt idx="417">
                  <c:v>54.075000000000003</c:v>
                </c:pt>
                <c:pt idx="418">
                  <c:v>129.61099999999999</c:v>
                </c:pt>
                <c:pt idx="419">
                  <c:v>60.057000000000002</c:v>
                </c:pt>
                <c:pt idx="420">
                  <c:v>156.69800000000001</c:v>
                </c:pt>
                <c:pt idx="421">
                  <c:v>45.905999999999999</c:v>
                </c:pt>
                <c:pt idx="422">
                  <c:v>44.475999999999999</c:v>
                </c:pt>
                <c:pt idx="423">
                  <c:v>82.664000000000001</c:v>
                </c:pt>
                <c:pt idx="424">
                  <c:v>99.317999999999998</c:v>
                </c:pt>
                <c:pt idx="425">
                  <c:v>34.103999999999999</c:v>
                </c:pt>
                <c:pt idx="426">
                  <c:v>65.534000000000006</c:v>
                </c:pt>
                <c:pt idx="427">
                  <c:v>156.65299999999999</c:v>
                </c:pt>
                <c:pt idx="428">
                  <c:v>78.138999999999996</c:v>
                </c:pt>
                <c:pt idx="429">
                  <c:v>93.364999999999995</c:v>
                </c:pt>
                <c:pt idx="430">
                  <c:v>86.227000000000004</c:v>
                </c:pt>
                <c:pt idx="431">
                  <c:v>112.81699999999999</c:v>
                </c:pt>
                <c:pt idx="432">
                  <c:v>71.899000000000001</c:v>
                </c:pt>
                <c:pt idx="433">
                  <c:v>75.703999999999994</c:v>
                </c:pt>
                <c:pt idx="434">
                  <c:v>53.183</c:v>
                </c:pt>
                <c:pt idx="435">
                  <c:v>46.408999999999999</c:v>
                </c:pt>
                <c:pt idx="436">
                  <c:v>54.633000000000003</c:v>
                </c:pt>
                <c:pt idx="437">
                  <c:v>149.268</c:v>
                </c:pt>
                <c:pt idx="438">
                  <c:v>133.804</c:v>
                </c:pt>
                <c:pt idx="439">
                  <c:v>154.05199999999999</c:v>
                </c:pt>
                <c:pt idx="440">
                  <c:v>68.394999999999996</c:v>
                </c:pt>
                <c:pt idx="441">
                  <c:v>36.151000000000003</c:v>
                </c:pt>
                <c:pt idx="442">
                  <c:v>99.120999999999995</c:v>
                </c:pt>
                <c:pt idx="443">
                  <c:v>47.195999999999998</c:v>
                </c:pt>
                <c:pt idx="444">
                  <c:v>147.93</c:v>
                </c:pt>
                <c:pt idx="445">
                  <c:v>69.619</c:v>
                </c:pt>
                <c:pt idx="446">
                  <c:v>112.675</c:v>
                </c:pt>
                <c:pt idx="447">
                  <c:v>49.625999999999998</c:v>
                </c:pt>
                <c:pt idx="448">
                  <c:v>103.477</c:v>
                </c:pt>
                <c:pt idx="449">
                  <c:v>89.061999999999998</c:v>
                </c:pt>
                <c:pt idx="450">
                  <c:v>242.495</c:v>
                </c:pt>
                <c:pt idx="451">
                  <c:v>168.80699999999999</c:v>
                </c:pt>
                <c:pt idx="452">
                  <c:v>130.78899999999999</c:v>
                </c:pt>
                <c:pt idx="453">
                  <c:v>44.305999999999997</c:v>
                </c:pt>
                <c:pt idx="454">
                  <c:v>63.39</c:v>
                </c:pt>
                <c:pt idx="455">
                  <c:v>245.85499999999999</c:v>
                </c:pt>
                <c:pt idx="456">
                  <c:v>124.203</c:v>
                </c:pt>
                <c:pt idx="457">
                  <c:v>79.680999999999997</c:v>
                </c:pt>
                <c:pt idx="458">
                  <c:v>100.98399999999999</c:v>
                </c:pt>
                <c:pt idx="459">
                  <c:v>56.37</c:v>
                </c:pt>
                <c:pt idx="460">
                  <c:v>101.69</c:v>
                </c:pt>
                <c:pt idx="461">
                  <c:v>50.305</c:v>
                </c:pt>
                <c:pt idx="462">
                  <c:v>47.930999999999997</c:v>
                </c:pt>
                <c:pt idx="463">
                  <c:v>182.595</c:v>
                </c:pt>
                <c:pt idx="464">
                  <c:v>52.2</c:v>
                </c:pt>
                <c:pt idx="465">
                  <c:v>98.043000000000006</c:v>
                </c:pt>
                <c:pt idx="466">
                  <c:v>29.488</c:v>
                </c:pt>
                <c:pt idx="467">
                  <c:v>48.189</c:v>
                </c:pt>
                <c:pt idx="468">
                  <c:v>55.139000000000003</c:v>
                </c:pt>
                <c:pt idx="469">
                  <c:v>154.24700000000001</c:v>
                </c:pt>
                <c:pt idx="470">
                  <c:v>34.241999999999997</c:v>
                </c:pt>
                <c:pt idx="471">
                  <c:v>67.424000000000007</c:v>
                </c:pt>
                <c:pt idx="472">
                  <c:v>33.411000000000001</c:v>
                </c:pt>
                <c:pt idx="473">
                  <c:v>202.61</c:v>
                </c:pt>
                <c:pt idx="474">
                  <c:v>23.335000000000001</c:v>
                </c:pt>
                <c:pt idx="475">
                  <c:v>3.117</c:v>
                </c:pt>
                <c:pt idx="476">
                  <c:v>162.86199999999999</c:v>
                </c:pt>
                <c:pt idx="477">
                  <c:v>35.904000000000003</c:v>
                </c:pt>
                <c:pt idx="478">
                  <c:v>217.14500000000001</c:v>
                </c:pt>
                <c:pt idx="479">
                  <c:v>107.364</c:v>
                </c:pt>
                <c:pt idx="480">
                  <c:v>29.138999999999999</c:v>
                </c:pt>
                <c:pt idx="481">
                  <c:v>97.534999999999997</c:v>
                </c:pt>
                <c:pt idx="482">
                  <c:v>44.902999999999999</c:v>
                </c:pt>
                <c:pt idx="483">
                  <c:v>127.342</c:v>
                </c:pt>
                <c:pt idx="484">
                  <c:v>23.867000000000001</c:v>
                </c:pt>
                <c:pt idx="485">
                  <c:v>41.045000000000002</c:v>
                </c:pt>
                <c:pt idx="486">
                  <c:v>159.57300000000001</c:v>
                </c:pt>
                <c:pt idx="487">
                  <c:v>209.21899999999999</c:v>
                </c:pt>
                <c:pt idx="488">
                  <c:v>27.667999999999999</c:v>
                </c:pt>
                <c:pt idx="489">
                  <c:v>138.749</c:v>
                </c:pt>
                <c:pt idx="490">
                  <c:v>65.594999999999999</c:v>
                </c:pt>
                <c:pt idx="491">
                  <c:v>247.965</c:v>
                </c:pt>
                <c:pt idx="492">
                  <c:v>41.621000000000002</c:v>
                </c:pt>
                <c:pt idx="493">
                  <c:v>97.436000000000007</c:v>
                </c:pt>
                <c:pt idx="494">
                  <c:v>185.82400000000001</c:v>
                </c:pt>
                <c:pt idx="495">
                  <c:v>125.848</c:v>
                </c:pt>
                <c:pt idx="496">
                  <c:v>204.982</c:v>
                </c:pt>
                <c:pt idx="497">
                  <c:v>77.843999999999994</c:v>
                </c:pt>
                <c:pt idx="498">
                  <c:v>68.031000000000006</c:v>
                </c:pt>
                <c:pt idx="499">
                  <c:v>57.720999999999997</c:v>
                </c:pt>
                <c:pt idx="500">
                  <c:v>62.673000000000002</c:v>
                </c:pt>
                <c:pt idx="501">
                  <c:v>23.588999999999999</c:v>
                </c:pt>
                <c:pt idx="502">
                  <c:v>70.784000000000006</c:v>
                </c:pt>
                <c:pt idx="503">
                  <c:v>111.563</c:v>
                </c:pt>
                <c:pt idx="504">
                  <c:v>49.28</c:v>
                </c:pt>
                <c:pt idx="505">
                  <c:v>67.185000000000002</c:v>
                </c:pt>
                <c:pt idx="506">
                  <c:v>100.73399999999999</c:v>
                </c:pt>
                <c:pt idx="507">
                  <c:v>42.424999999999997</c:v>
                </c:pt>
                <c:pt idx="508">
                  <c:v>100.764</c:v>
                </c:pt>
                <c:pt idx="509">
                  <c:v>67.97</c:v>
                </c:pt>
                <c:pt idx="510">
                  <c:v>67.090999999999994</c:v>
                </c:pt>
                <c:pt idx="511">
                  <c:v>59.076000000000001</c:v>
                </c:pt>
                <c:pt idx="512">
                  <c:v>68.06</c:v>
                </c:pt>
                <c:pt idx="513">
                  <c:v>23.643999999999998</c:v>
                </c:pt>
                <c:pt idx="514">
                  <c:v>100.53100000000001</c:v>
                </c:pt>
                <c:pt idx="515">
                  <c:v>44.857999999999997</c:v>
                </c:pt>
                <c:pt idx="516">
                  <c:v>161.45500000000001</c:v>
                </c:pt>
                <c:pt idx="517">
                  <c:v>91.149000000000001</c:v>
                </c:pt>
                <c:pt idx="518">
                  <c:v>6.0529999999999999</c:v>
                </c:pt>
                <c:pt idx="519">
                  <c:v>58.677999999999997</c:v>
                </c:pt>
                <c:pt idx="520">
                  <c:v>40.448999999999998</c:v>
                </c:pt>
                <c:pt idx="521">
                  <c:v>72.540999999999997</c:v>
                </c:pt>
                <c:pt idx="522">
                  <c:v>128.88399999999999</c:v>
                </c:pt>
                <c:pt idx="523">
                  <c:v>75.114000000000004</c:v>
                </c:pt>
                <c:pt idx="524">
                  <c:v>114.824</c:v>
                </c:pt>
                <c:pt idx="525">
                  <c:v>196.89400000000001</c:v>
                </c:pt>
                <c:pt idx="526">
                  <c:v>70.459999999999994</c:v>
                </c:pt>
                <c:pt idx="527">
                  <c:v>107.952</c:v>
                </c:pt>
                <c:pt idx="528">
                  <c:v>39.347000000000001</c:v>
                </c:pt>
                <c:pt idx="529">
                  <c:v>103.47499999999999</c:v>
                </c:pt>
                <c:pt idx="530">
                  <c:v>79.846999999999994</c:v>
                </c:pt>
                <c:pt idx="531">
                  <c:v>75.534000000000006</c:v>
                </c:pt>
                <c:pt idx="532">
                  <c:v>226.352</c:v>
                </c:pt>
                <c:pt idx="533">
                  <c:v>59.735999999999997</c:v>
                </c:pt>
                <c:pt idx="534">
                  <c:v>33.771000000000001</c:v>
                </c:pt>
                <c:pt idx="535">
                  <c:v>64.626000000000005</c:v>
                </c:pt>
                <c:pt idx="536">
                  <c:v>190.61699999999999</c:v>
                </c:pt>
                <c:pt idx="537">
                  <c:v>30.614000000000001</c:v>
                </c:pt>
                <c:pt idx="538">
                  <c:v>75.563000000000002</c:v>
                </c:pt>
                <c:pt idx="539">
                  <c:v>101.875</c:v>
                </c:pt>
                <c:pt idx="540">
                  <c:v>59.002000000000002</c:v>
                </c:pt>
                <c:pt idx="541">
                  <c:v>58.442</c:v>
                </c:pt>
                <c:pt idx="542">
                  <c:v>43.662999999999997</c:v>
                </c:pt>
                <c:pt idx="543">
                  <c:v>149.739</c:v>
                </c:pt>
                <c:pt idx="544">
                  <c:v>116.70699999999999</c:v>
                </c:pt>
                <c:pt idx="545">
                  <c:v>56.988</c:v>
                </c:pt>
                <c:pt idx="546">
                  <c:v>92.691999999999993</c:v>
                </c:pt>
                <c:pt idx="547">
                  <c:v>42.04</c:v>
                </c:pt>
                <c:pt idx="548">
                  <c:v>181.77699999999999</c:v>
                </c:pt>
                <c:pt idx="549">
                  <c:v>81.290999999999997</c:v>
                </c:pt>
                <c:pt idx="550">
                  <c:v>126.32299999999999</c:v>
                </c:pt>
                <c:pt idx="551">
                  <c:v>32.256</c:v>
                </c:pt>
                <c:pt idx="552">
                  <c:v>111.43899999999999</c:v>
                </c:pt>
                <c:pt idx="553">
                  <c:v>101.133</c:v>
                </c:pt>
                <c:pt idx="554">
                  <c:v>104.967</c:v>
                </c:pt>
                <c:pt idx="555">
                  <c:v>86.855999999999995</c:v>
                </c:pt>
                <c:pt idx="556">
                  <c:v>86.962000000000003</c:v>
                </c:pt>
                <c:pt idx="557">
                  <c:v>54.228000000000002</c:v>
                </c:pt>
                <c:pt idx="558">
                  <c:v>101.706</c:v>
                </c:pt>
                <c:pt idx="559">
                  <c:v>49.201000000000001</c:v>
                </c:pt>
                <c:pt idx="560">
                  <c:v>39.493000000000002</c:v>
                </c:pt>
                <c:pt idx="561">
                  <c:v>42.148000000000003</c:v>
                </c:pt>
                <c:pt idx="562">
                  <c:v>81.200999999999993</c:v>
                </c:pt>
                <c:pt idx="563">
                  <c:v>45.558999999999997</c:v>
                </c:pt>
                <c:pt idx="564">
                  <c:v>26.37</c:v>
                </c:pt>
                <c:pt idx="565">
                  <c:v>59.37</c:v>
                </c:pt>
                <c:pt idx="566">
                  <c:v>24.344999999999999</c:v>
                </c:pt>
                <c:pt idx="567">
                  <c:v>63.381</c:v>
                </c:pt>
                <c:pt idx="568">
                  <c:v>56.728000000000002</c:v>
                </c:pt>
                <c:pt idx="569">
                  <c:v>72.748000000000005</c:v>
                </c:pt>
                <c:pt idx="570">
                  <c:v>56.707000000000001</c:v>
                </c:pt>
                <c:pt idx="571">
                  <c:v>433.28300000000002</c:v>
                </c:pt>
                <c:pt idx="572">
                  <c:v>116.935</c:v>
                </c:pt>
                <c:pt idx="573">
                  <c:v>73.253</c:v>
                </c:pt>
                <c:pt idx="574">
                  <c:v>50.046999999999997</c:v>
                </c:pt>
                <c:pt idx="575">
                  <c:v>112.149</c:v>
                </c:pt>
                <c:pt idx="576">
                  <c:v>36.195999999999998</c:v>
                </c:pt>
                <c:pt idx="577">
                  <c:v>51.438000000000002</c:v>
                </c:pt>
                <c:pt idx="578">
                  <c:v>87.85</c:v>
                </c:pt>
                <c:pt idx="579">
                  <c:v>158.69800000000001</c:v>
                </c:pt>
                <c:pt idx="580">
                  <c:v>93.713999999999999</c:v>
                </c:pt>
                <c:pt idx="581">
                  <c:v>32.963999999999999</c:v>
                </c:pt>
                <c:pt idx="582">
                  <c:v>68.438000000000002</c:v>
                </c:pt>
                <c:pt idx="583">
                  <c:v>52.805999999999997</c:v>
                </c:pt>
                <c:pt idx="584">
                  <c:v>50.195</c:v>
                </c:pt>
                <c:pt idx="585">
                  <c:v>80.894999999999996</c:v>
                </c:pt>
                <c:pt idx="586">
                  <c:v>72.281999999999996</c:v>
                </c:pt>
                <c:pt idx="587">
                  <c:v>96.343000000000004</c:v>
                </c:pt>
                <c:pt idx="588">
                  <c:v>98.513999999999996</c:v>
                </c:pt>
                <c:pt idx="589">
                  <c:v>48.69</c:v>
                </c:pt>
                <c:pt idx="590">
                  <c:v>31.9</c:v>
                </c:pt>
                <c:pt idx="591">
                  <c:v>55.296999999999997</c:v>
                </c:pt>
                <c:pt idx="592">
                  <c:v>127.682</c:v>
                </c:pt>
                <c:pt idx="593">
                  <c:v>110.489</c:v>
                </c:pt>
                <c:pt idx="594">
                  <c:v>36.084000000000003</c:v>
                </c:pt>
                <c:pt idx="595">
                  <c:v>43.616</c:v>
                </c:pt>
                <c:pt idx="596">
                  <c:v>94.638999999999996</c:v>
                </c:pt>
                <c:pt idx="597">
                  <c:v>112.13200000000001</c:v>
                </c:pt>
                <c:pt idx="598">
                  <c:v>42.860999999999997</c:v>
                </c:pt>
                <c:pt idx="599">
                  <c:v>200.88399999999999</c:v>
                </c:pt>
                <c:pt idx="600">
                  <c:v>131.072</c:v>
                </c:pt>
                <c:pt idx="601">
                  <c:v>122.873</c:v>
                </c:pt>
                <c:pt idx="602">
                  <c:v>232.46899999999999</c:v>
                </c:pt>
                <c:pt idx="603">
                  <c:v>112.093</c:v>
                </c:pt>
                <c:pt idx="604">
                  <c:v>50.828000000000003</c:v>
                </c:pt>
                <c:pt idx="605">
                  <c:v>51.253999999999998</c:v>
                </c:pt>
                <c:pt idx="606">
                  <c:v>45.551000000000002</c:v>
                </c:pt>
                <c:pt idx="607">
                  <c:v>33.975000000000001</c:v>
                </c:pt>
                <c:pt idx="608">
                  <c:v>65.150999999999996</c:v>
                </c:pt>
                <c:pt idx="609">
                  <c:v>40.866999999999997</c:v>
                </c:pt>
                <c:pt idx="610">
                  <c:v>14.866</c:v>
                </c:pt>
                <c:pt idx="611">
                  <c:v>48.610999999999997</c:v>
                </c:pt>
                <c:pt idx="612">
                  <c:v>148.25</c:v>
                </c:pt>
                <c:pt idx="613">
                  <c:v>248.251</c:v>
                </c:pt>
                <c:pt idx="614">
                  <c:v>152.21700000000001</c:v>
                </c:pt>
                <c:pt idx="615">
                  <c:v>74.685000000000002</c:v>
                </c:pt>
                <c:pt idx="616">
                  <c:v>83.625</c:v>
                </c:pt>
                <c:pt idx="617">
                  <c:v>33.814999999999998</c:v>
                </c:pt>
                <c:pt idx="618">
                  <c:v>100.527</c:v>
                </c:pt>
                <c:pt idx="619">
                  <c:v>28.603999999999999</c:v>
                </c:pt>
                <c:pt idx="620">
                  <c:v>57.445</c:v>
                </c:pt>
                <c:pt idx="621">
                  <c:v>43.121000000000002</c:v>
                </c:pt>
                <c:pt idx="622">
                  <c:v>49.53</c:v>
                </c:pt>
                <c:pt idx="623">
                  <c:v>37.951000000000001</c:v>
                </c:pt>
                <c:pt idx="624">
                  <c:v>62.44</c:v>
                </c:pt>
                <c:pt idx="625">
                  <c:v>48.496000000000002</c:v>
                </c:pt>
                <c:pt idx="626">
                  <c:v>53.953000000000003</c:v>
                </c:pt>
                <c:pt idx="627">
                  <c:v>49.142000000000003</c:v>
                </c:pt>
                <c:pt idx="628">
                  <c:v>73.938999999999993</c:v>
                </c:pt>
                <c:pt idx="629">
                  <c:v>82.033000000000001</c:v>
                </c:pt>
                <c:pt idx="630">
                  <c:v>62.363999999999997</c:v>
                </c:pt>
                <c:pt idx="631">
                  <c:v>121.80500000000001</c:v>
                </c:pt>
                <c:pt idx="632">
                  <c:v>57.238</c:v>
                </c:pt>
                <c:pt idx="633">
                  <c:v>40.703000000000003</c:v>
                </c:pt>
                <c:pt idx="634">
                  <c:v>60.31</c:v>
                </c:pt>
                <c:pt idx="635">
                  <c:v>52.573</c:v>
                </c:pt>
                <c:pt idx="636">
                  <c:v>174.46899999999999</c:v>
                </c:pt>
                <c:pt idx="637">
                  <c:v>24.457000000000001</c:v>
                </c:pt>
                <c:pt idx="638">
                  <c:v>49.902999999999999</c:v>
                </c:pt>
                <c:pt idx="639">
                  <c:v>19.157</c:v>
                </c:pt>
                <c:pt idx="640">
                  <c:v>59.042999999999999</c:v>
                </c:pt>
                <c:pt idx="641">
                  <c:v>135.49100000000001</c:v>
                </c:pt>
                <c:pt idx="642">
                  <c:v>137.97900000000001</c:v>
                </c:pt>
                <c:pt idx="643">
                  <c:v>110.48699999999999</c:v>
                </c:pt>
                <c:pt idx="644">
                  <c:v>157.07599999999999</c:v>
                </c:pt>
                <c:pt idx="645">
                  <c:v>114.825</c:v>
                </c:pt>
                <c:pt idx="646">
                  <c:v>78.16</c:v>
                </c:pt>
                <c:pt idx="647">
                  <c:v>119.38500000000001</c:v>
                </c:pt>
                <c:pt idx="648">
                  <c:v>103.56100000000001</c:v>
                </c:pt>
                <c:pt idx="649">
                  <c:v>86.093999999999994</c:v>
                </c:pt>
                <c:pt idx="650">
                  <c:v>37.159999999999997</c:v>
                </c:pt>
                <c:pt idx="651">
                  <c:v>193.148</c:v>
                </c:pt>
                <c:pt idx="652">
                  <c:v>205.21299999999999</c:v>
                </c:pt>
                <c:pt idx="653">
                  <c:v>131.108</c:v>
                </c:pt>
                <c:pt idx="654">
                  <c:v>151.16499999999999</c:v>
                </c:pt>
                <c:pt idx="655">
                  <c:v>125.279</c:v>
                </c:pt>
                <c:pt idx="656">
                  <c:v>68.679000000000002</c:v>
                </c:pt>
                <c:pt idx="657">
                  <c:v>24.170999999999999</c:v>
                </c:pt>
                <c:pt idx="658">
                  <c:v>60.116</c:v>
                </c:pt>
                <c:pt idx="659">
                  <c:v>95.319000000000003</c:v>
                </c:pt>
                <c:pt idx="660">
                  <c:v>134.96600000000001</c:v>
                </c:pt>
                <c:pt idx="661">
                  <c:v>48.89</c:v>
                </c:pt>
                <c:pt idx="662">
                  <c:v>47.026000000000003</c:v>
                </c:pt>
                <c:pt idx="663">
                  <c:v>19.533999999999999</c:v>
                </c:pt>
                <c:pt idx="664">
                  <c:v>97.495999999999995</c:v>
                </c:pt>
                <c:pt idx="665">
                  <c:v>56.039000000000001</c:v>
                </c:pt>
                <c:pt idx="666">
                  <c:v>168.86500000000001</c:v>
                </c:pt>
                <c:pt idx="667">
                  <c:v>35.906999999999996</c:v>
                </c:pt>
                <c:pt idx="668">
                  <c:v>67.245000000000005</c:v>
                </c:pt>
                <c:pt idx="669">
                  <c:v>3.2679999999999998</c:v>
                </c:pt>
                <c:pt idx="670">
                  <c:v>49.872</c:v>
                </c:pt>
                <c:pt idx="671">
                  <c:v>105.76900000000001</c:v>
                </c:pt>
                <c:pt idx="672">
                  <c:v>32.969000000000001</c:v>
                </c:pt>
                <c:pt idx="673">
                  <c:v>127.113</c:v>
                </c:pt>
                <c:pt idx="674">
                  <c:v>69.287000000000006</c:v>
                </c:pt>
                <c:pt idx="675">
                  <c:v>38.890999999999998</c:v>
                </c:pt>
                <c:pt idx="676">
                  <c:v>148.06100000000001</c:v>
                </c:pt>
                <c:pt idx="677">
                  <c:v>74.665000000000006</c:v>
                </c:pt>
                <c:pt idx="678">
                  <c:v>78.349999999999994</c:v>
                </c:pt>
                <c:pt idx="679">
                  <c:v>239.63200000000001</c:v>
                </c:pt>
                <c:pt idx="680">
                  <c:v>4.641</c:v>
                </c:pt>
                <c:pt idx="681">
                  <c:v>146.732</c:v>
                </c:pt>
                <c:pt idx="682">
                  <c:v>99.155000000000001</c:v>
                </c:pt>
                <c:pt idx="683">
                  <c:v>241.82599999999999</c:v>
                </c:pt>
                <c:pt idx="684">
                  <c:v>81.457999999999998</c:v>
                </c:pt>
                <c:pt idx="685">
                  <c:v>88.646000000000001</c:v>
                </c:pt>
                <c:pt idx="686">
                  <c:v>144.524</c:v>
                </c:pt>
                <c:pt idx="687">
                  <c:v>109.715</c:v>
                </c:pt>
                <c:pt idx="688">
                  <c:v>76.938000000000002</c:v>
                </c:pt>
                <c:pt idx="689">
                  <c:v>25.866</c:v>
                </c:pt>
                <c:pt idx="690">
                  <c:v>55.506</c:v>
                </c:pt>
                <c:pt idx="691">
                  <c:v>66.554000000000002</c:v>
                </c:pt>
                <c:pt idx="692">
                  <c:v>157.65700000000001</c:v>
                </c:pt>
                <c:pt idx="693">
                  <c:v>153.14400000000001</c:v>
                </c:pt>
                <c:pt idx="694">
                  <c:v>37.445999999999998</c:v>
                </c:pt>
                <c:pt idx="695">
                  <c:v>130.255</c:v>
                </c:pt>
                <c:pt idx="696">
                  <c:v>61.884999999999998</c:v>
                </c:pt>
                <c:pt idx="697">
                  <c:v>130.46799999999999</c:v>
                </c:pt>
                <c:pt idx="698">
                  <c:v>141.20599999999999</c:v>
                </c:pt>
                <c:pt idx="699">
                  <c:v>93.260999999999996</c:v>
                </c:pt>
                <c:pt idx="700">
                  <c:v>48.771000000000001</c:v>
                </c:pt>
                <c:pt idx="701">
                  <c:v>47.808999999999997</c:v>
                </c:pt>
                <c:pt idx="702">
                  <c:v>102.964</c:v>
                </c:pt>
                <c:pt idx="703">
                  <c:v>39.847000000000001</c:v>
                </c:pt>
                <c:pt idx="704">
                  <c:v>166.14</c:v>
                </c:pt>
                <c:pt idx="705">
                  <c:v>121.021</c:v>
                </c:pt>
                <c:pt idx="706">
                  <c:v>80.948999999999998</c:v>
                </c:pt>
                <c:pt idx="707">
                  <c:v>52.505000000000003</c:v>
                </c:pt>
                <c:pt idx="708">
                  <c:v>134.357</c:v>
                </c:pt>
                <c:pt idx="709">
                  <c:v>122.65600000000001</c:v>
                </c:pt>
                <c:pt idx="710">
                  <c:v>37.255000000000003</c:v>
                </c:pt>
                <c:pt idx="711">
                  <c:v>90.733000000000004</c:v>
                </c:pt>
                <c:pt idx="712">
                  <c:v>55.411000000000001</c:v>
                </c:pt>
                <c:pt idx="713">
                  <c:v>31.521000000000001</c:v>
                </c:pt>
                <c:pt idx="714">
                  <c:v>142.12799999999999</c:v>
                </c:pt>
                <c:pt idx="715">
                  <c:v>330.97199999999998</c:v>
                </c:pt>
                <c:pt idx="716">
                  <c:v>77.125</c:v>
                </c:pt>
                <c:pt idx="717">
                  <c:v>29.236999999999998</c:v>
                </c:pt>
                <c:pt idx="718">
                  <c:v>53.073</c:v>
                </c:pt>
                <c:pt idx="719">
                  <c:v>125.093</c:v>
                </c:pt>
                <c:pt idx="720">
                  <c:v>67.816000000000003</c:v>
                </c:pt>
                <c:pt idx="721">
                  <c:v>75.268000000000001</c:v>
                </c:pt>
                <c:pt idx="722">
                  <c:v>319.83</c:v>
                </c:pt>
                <c:pt idx="723">
                  <c:v>73.558999999999997</c:v>
                </c:pt>
                <c:pt idx="724">
                  <c:v>56.674999999999997</c:v>
                </c:pt>
                <c:pt idx="725">
                  <c:v>57.646999999999998</c:v>
                </c:pt>
                <c:pt idx="726">
                  <c:v>200.124</c:v>
                </c:pt>
                <c:pt idx="727">
                  <c:v>54.814999999999998</c:v>
                </c:pt>
                <c:pt idx="728">
                  <c:v>147.858</c:v>
                </c:pt>
                <c:pt idx="729">
                  <c:v>34.067</c:v>
                </c:pt>
                <c:pt idx="730">
                  <c:v>165.29</c:v>
                </c:pt>
                <c:pt idx="731">
                  <c:v>108.82299999999999</c:v>
                </c:pt>
                <c:pt idx="732">
                  <c:v>95.076999999999998</c:v>
                </c:pt>
                <c:pt idx="733">
                  <c:v>69.430999999999997</c:v>
                </c:pt>
                <c:pt idx="734">
                  <c:v>112.021</c:v>
                </c:pt>
                <c:pt idx="735">
                  <c:v>32.755000000000003</c:v>
                </c:pt>
                <c:pt idx="736">
                  <c:v>83.308999999999997</c:v>
                </c:pt>
                <c:pt idx="737">
                  <c:v>19.664999999999999</c:v>
                </c:pt>
                <c:pt idx="738">
                  <c:v>21.553000000000001</c:v>
                </c:pt>
                <c:pt idx="739">
                  <c:v>109.432</c:v>
                </c:pt>
                <c:pt idx="740">
                  <c:v>77.453000000000003</c:v>
                </c:pt>
                <c:pt idx="741">
                  <c:v>65.858000000000004</c:v>
                </c:pt>
                <c:pt idx="742">
                  <c:v>57.265000000000001</c:v>
                </c:pt>
                <c:pt idx="743">
                  <c:v>84.051000000000002</c:v>
                </c:pt>
                <c:pt idx="744">
                  <c:v>71.86</c:v>
                </c:pt>
                <c:pt idx="745">
                  <c:v>46.899000000000001</c:v>
                </c:pt>
                <c:pt idx="746">
                  <c:v>54.848999999999997</c:v>
                </c:pt>
                <c:pt idx="747">
                  <c:v>60.399000000000001</c:v>
                </c:pt>
                <c:pt idx="748">
                  <c:v>113.593</c:v>
                </c:pt>
                <c:pt idx="749">
                  <c:v>29.638000000000002</c:v>
                </c:pt>
                <c:pt idx="750">
                  <c:v>91.99</c:v>
                </c:pt>
                <c:pt idx="751">
                  <c:v>68.787000000000006</c:v>
                </c:pt>
                <c:pt idx="752">
                  <c:v>28.9</c:v>
                </c:pt>
                <c:pt idx="753">
                  <c:v>70.998000000000005</c:v>
                </c:pt>
                <c:pt idx="754">
                  <c:v>68.061000000000007</c:v>
                </c:pt>
                <c:pt idx="755">
                  <c:v>137.321</c:v>
                </c:pt>
                <c:pt idx="756">
                  <c:v>41.03</c:v>
                </c:pt>
                <c:pt idx="757">
                  <c:v>72.930000000000007</c:v>
                </c:pt>
                <c:pt idx="758">
                  <c:v>8.0139999999999993</c:v>
                </c:pt>
                <c:pt idx="759">
                  <c:v>61.136000000000003</c:v>
                </c:pt>
                <c:pt idx="760">
                  <c:v>44.383000000000003</c:v>
                </c:pt>
                <c:pt idx="761">
                  <c:v>91.947000000000003</c:v>
                </c:pt>
                <c:pt idx="762">
                  <c:v>17.527999999999999</c:v>
                </c:pt>
                <c:pt idx="763">
                  <c:v>47.518000000000001</c:v>
                </c:pt>
                <c:pt idx="764">
                  <c:v>160.64599999999999</c:v>
                </c:pt>
                <c:pt idx="765">
                  <c:v>100.077</c:v>
                </c:pt>
                <c:pt idx="766">
                  <c:v>68.061999999999998</c:v>
                </c:pt>
                <c:pt idx="767">
                  <c:v>78.323999999999998</c:v>
                </c:pt>
                <c:pt idx="768">
                  <c:v>60.795000000000002</c:v>
                </c:pt>
                <c:pt idx="769">
                  <c:v>133.14400000000001</c:v>
                </c:pt>
                <c:pt idx="770">
                  <c:v>51.335999999999999</c:v>
                </c:pt>
                <c:pt idx="771">
                  <c:v>38.960999999999999</c:v>
                </c:pt>
                <c:pt idx="772">
                  <c:v>88.616</c:v>
                </c:pt>
                <c:pt idx="773">
                  <c:v>59.598999999999997</c:v>
                </c:pt>
                <c:pt idx="774">
                  <c:v>78.778000000000006</c:v>
                </c:pt>
                <c:pt idx="775">
                  <c:v>9.5540000000000003</c:v>
                </c:pt>
                <c:pt idx="776">
                  <c:v>104.32899999999999</c:v>
                </c:pt>
                <c:pt idx="777">
                  <c:v>37.167999999999999</c:v>
                </c:pt>
                <c:pt idx="778">
                  <c:v>19.747</c:v>
                </c:pt>
                <c:pt idx="779">
                  <c:v>73.816000000000003</c:v>
                </c:pt>
                <c:pt idx="780">
                  <c:v>58.640999999999998</c:v>
                </c:pt>
                <c:pt idx="781">
                  <c:v>114.91500000000001</c:v>
                </c:pt>
                <c:pt idx="782">
                  <c:v>44.04</c:v>
                </c:pt>
                <c:pt idx="783">
                  <c:v>46.831000000000003</c:v>
                </c:pt>
                <c:pt idx="784">
                  <c:v>128.20699999999999</c:v>
                </c:pt>
                <c:pt idx="785">
                  <c:v>188.01</c:v>
                </c:pt>
                <c:pt idx="786">
                  <c:v>89.688000000000002</c:v>
                </c:pt>
                <c:pt idx="787">
                  <c:v>91.668000000000006</c:v>
                </c:pt>
                <c:pt idx="788">
                  <c:v>76.394000000000005</c:v>
                </c:pt>
                <c:pt idx="789">
                  <c:v>51.072000000000003</c:v>
                </c:pt>
                <c:pt idx="790">
                  <c:v>146.28200000000001</c:v>
                </c:pt>
                <c:pt idx="791">
                  <c:v>45.154000000000003</c:v>
                </c:pt>
                <c:pt idx="792">
                  <c:v>84.468999999999994</c:v>
                </c:pt>
                <c:pt idx="793">
                  <c:v>155.84399999999999</c:v>
                </c:pt>
                <c:pt idx="794">
                  <c:v>49.948999999999998</c:v>
                </c:pt>
                <c:pt idx="795">
                  <c:v>48.889000000000003</c:v>
                </c:pt>
                <c:pt idx="796">
                  <c:v>21.198</c:v>
                </c:pt>
                <c:pt idx="797">
                  <c:v>112.345</c:v>
                </c:pt>
                <c:pt idx="798">
                  <c:v>93.968999999999994</c:v>
                </c:pt>
                <c:pt idx="799">
                  <c:v>58.186</c:v>
                </c:pt>
                <c:pt idx="800">
                  <c:v>35.329000000000001</c:v>
                </c:pt>
                <c:pt idx="801">
                  <c:v>85.837000000000003</c:v>
                </c:pt>
                <c:pt idx="802">
                  <c:v>161.50299999999999</c:v>
                </c:pt>
                <c:pt idx="803">
                  <c:v>30.872</c:v>
                </c:pt>
                <c:pt idx="804">
                  <c:v>82.137</c:v>
                </c:pt>
                <c:pt idx="805">
                  <c:v>157.899</c:v>
                </c:pt>
                <c:pt idx="806">
                  <c:v>44.563000000000002</c:v>
                </c:pt>
                <c:pt idx="807">
                  <c:v>99.058999999999997</c:v>
                </c:pt>
                <c:pt idx="808">
                  <c:v>163.41800000000001</c:v>
                </c:pt>
                <c:pt idx="809">
                  <c:v>166.72200000000001</c:v>
                </c:pt>
                <c:pt idx="810">
                  <c:v>59.6</c:v>
                </c:pt>
                <c:pt idx="811">
                  <c:v>58.072000000000003</c:v>
                </c:pt>
                <c:pt idx="812">
                  <c:v>51.146999999999998</c:v>
                </c:pt>
                <c:pt idx="813">
                  <c:v>66.945999999999998</c:v>
                </c:pt>
                <c:pt idx="814">
                  <c:v>83.429000000000002</c:v>
                </c:pt>
                <c:pt idx="815">
                  <c:v>113.489</c:v>
                </c:pt>
                <c:pt idx="816">
                  <c:v>125.768</c:v>
                </c:pt>
                <c:pt idx="817">
                  <c:v>60.198999999999998</c:v>
                </c:pt>
                <c:pt idx="818">
                  <c:v>169.74700000000001</c:v>
                </c:pt>
                <c:pt idx="819">
                  <c:v>174.72499999999999</c:v>
                </c:pt>
                <c:pt idx="820">
                  <c:v>163.56800000000001</c:v>
                </c:pt>
                <c:pt idx="821">
                  <c:v>35.295999999999999</c:v>
                </c:pt>
                <c:pt idx="822">
                  <c:v>84.305000000000007</c:v>
                </c:pt>
                <c:pt idx="823">
                  <c:v>34.643999999999998</c:v>
                </c:pt>
                <c:pt idx="824">
                  <c:v>53.628999999999998</c:v>
                </c:pt>
                <c:pt idx="825">
                  <c:v>97.581999999999994</c:v>
                </c:pt>
                <c:pt idx="826">
                  <c:v>246.57</c:v>
                </c:pt>
                <c:pt idx="827">
                  <c:v>33.704000000000001</c:v>
                </c:pt>
                <c:pt idx="828">
                  <c:v>34.012999999999998</c:v>
                </c:pt>
                <c:pt idx="829">
                  <c:v>57.756999999999998</c:v>
                </c:pt>
                <c:pt idx="830">
                  <c:v>106.098</c:v>
                </c:pt>
                <c:pt idx="831">
                  <c:v>129.98699999999999</c:v>
                </c:pt>
                <c:pt idx="832">
                  <c:v>44.207000000000001</c:v>
                </c:pt>
                <c:pt idx="833">
                  <c:v>65.322000000000003</c:v>
                </c:pt>
                <c:pt idx="834">
                  <c:v>75.597999999999999</c:v>
                </c:pt>
                <c:pt idx="835">
                  <c:v>15.541</c:v>
                </c:pt>
                <c:pt idx="836">
                  <c:v>93.105000000000004</c:v>
                </c:pt>
                <c:pt idx="837">
                  <c:v>29.422999999999998</c:v>
                </c:pt>
                <c:pt idx="838">
                  <c:v>162.57300000000001</c:v>
                </c:pt>
                <c:pt idx="839">
                  <c:v>95.765000000000001</c:v>
                </c:pt>
                <c:pt idx="840">
                  <c:v>19.545000000000002</c:v>
                </c:pt>
                <c:pt idx="841">
                  <c:v>114.14700000000001</c:v>
                </c:pt>
                <c:pt idx="842">
                  <c:v>152.667</c:v>
                </c:pt>
                <c:pt idx="843">
                  <c:v>69.534000000000006</c:v>
                </c:pt>
                <c:pt idx="844">
                  <c:v>26.2</c:v>
                </c:pt>
                <c:pt idx="845">
                  <c:v>31.757000000000001</c:v>
                </c:pt>
                <c:pt idx="846">
                  <c:v>78.962000000000003</c:v>
                </c:pt>
                <c:pt idx="847">
                  <c:v>58.555</c:v>
                </c:pt>
                <c:pt idx="848">
                  <c:v>80.275999999999996</c:v>
                </c:pt>
                <c:pt idx="849">
                  <c:v>67.551000000000002</c:v>
                </c:pt>
                <c:pt idx="850">
                  <c:v>99.034000000000006</c:v>
                </c:pt>
                <c:pt idx="851">
                  <c:v>83.08</c:v>
                </c:pt>
                <c:pt idx="852">
                  <c:v>193.46899999999999</c:v>
                </c:pt>
                <c:pt idx="853">
                  <c:v>52.383000000000003</c:v>
                </c:pt>
                <c:pt idx="854">
                  <c:v>185.62899999999999</c:v>
                </c:pt>
                <c:pt idx="855">
                  <c:v>54.939</c:v>
                </c:pt>
                <c:pt idx="856">
                  <c:v>82.796999999999997</c:v>
                </c:pt>
                <c:pt idx="857">
                  <c:v>149.31800000000001</c:v>
                </c:pt>
                <c:pt idx="858">
                  <c:v>61.088999999999999</c:v>
                </c:pt>
                <c:pt idx="859">
                  <c:v>51.545999999999999</c:v>
                </c:pt>
                <c:pt idx="860">
                  <c:v>54.835999999999999</c:v>
                </c:pt>
                <c:pt idx="861">
                  <c:v>32.911000000000001</c:v>
                </c:pt>
                <c:pt idx="862">
                  <c:v>64.19</c:v>
                </c:pt>
                <c:pt idx="863">
                  <c:v>186.55199999999999</c:v>
                </c:pt>
                <c:pt idx="864">
                  <c:v>22.355</c:v>
                </c:pt>
                <c:pt idx="865">
                  <c:v>124.02200000000001</c:v>
                </c:pt>
                <c:pt idx="866">
                  <c:v>58.000999999999998</c:v>
                </c:pt>
                <c:pt idx="867">
                  <c:v>55.145000000000003</c:v>
                </c:pt>
                <c:pt idx="868">
                  <c:v>69.807000000000002</c:v>
                </c:pt>
                <c:pt idx="869">
                  <c:v>102.672</c:v>
                </c:pt>
                <c:pt idx="870">
                  <c:v>55.63</c:v>
                </c:pt>
                <c:pt idx="871">
                  <c:v>55.127000000000002</c:v>
                </c:pt>
                <c:pt idx="872">
                  <c:v>67.602999999999994</c:v>
                </c:pt>
                <c:pt idx="873">
                  <c:v>40.570999999999998</c:v>
                </c:pt>
                <c:pt idx="874">
                  <c:v>112.702</c:v>
                </c:pt>
                <c:pt idx="875">
                  <c:v>54.985999999999997</c:v>
                </c:pt>
                <c:pt idx="876">
                  <c:v>78.81</c:v>
                </c:pt>
                <c:pt idx="877">
                  <c:v>75.929000000000002</c:v>
                </c:pt>
                <c:pt idx="878">
                  <c:v>36.78</c:v>
                </c:pt>
                <c:pt idx="879">
                  <c:v>45.064999999999998</c:v>
                </c:pt>
                <c:pt idx="880">
                  <c:v>162.02699999999999</c:v>
                </c:pt>
                <c:pt idx="881">
                  <c:v>103.709</c:v>
                </c:pt>
                <c:pt idx="882">
                  <c:v>56.945</c:v>
                </c:pt>
                <c:pt idx="883">
                  <c:v>217.55199999999999</c:v>
                </c:pt>
                <c:pt idx="884">
                  <c:v>136.28100000000001</c:v>
                </c:pt>
                <c:pt idx="885">
                  <c:v>116.886</c:v>
                </c:pt>
                <c:pt idx="886">
                  <c:v>92.048000000000002</c:v>
                </c:pt>
                <c:pt idx="887">
                  <c:v>102.02800000000001</c:v>
                </c:pt>
                <c:pt idx="888">
                  <c:v>90.388999999999996</c:v>
                </c:pt>
                <c:pt idx="889">
                  <c:v>130.755</c:v>
                </c:pt>
                <c:pt idx="890">
                  <c:v>83.665999999999997</c:v>
                </c:pt>
                <c:pt idx="891">
                  <c:v>102.889</c:v>
                </c:pt>
                <c:pt idx="892">
                  <c:v>60.198999999999998</c:v>
                </c:pt>
                <c:pt idx="893">
                  <c:v>184.22</c:v>
                </c:pt>
                <c:pt idx="894">
                  <c:v>97.972999999999999</c:v>
                </c:pt>
                <c:pt idx="895">
                  <c:v>40.384999999999998</c:v>
                </c:pt>
                <c:pt idx="896">
                  <c:v>59.052999999999997</c:v>
                </c:pt>
                <c:pt idx="897">
                  <c:v>38.039000000000001</c:v>
                </c:pt>
                <c:pt idx="898">
                  <c:v>58.107999999999997</c:v>
                </c:pt>
                <c:pt idx="899">
                  <c:v>43.643000000000001</c:v>
                </c:pt>
                <c:pt idx="900">
                  <c:v>72.480999999999995</c:v>
                </c:pt>
                <c:pt idx="901">
                  <c:v>63.688000000000002</c:v>
                </c:pt>
                <c:pt idx="902">
                  <c:v>32.963000000000001</c:v>
                </c:pt>
                <c:pt idx="903">
                  <c:v>70.694999999999993</c:v>
                </c:pt>
                <c:pt idx="904">
                  <c:v>73.433999999999997</c:v>
                </c:pt>
                <c:pt idx="905">
                  <c:v>53.521000000000001</c:v>
                </c:pt>
                <c:pt idx="906">
                  <c:v>45.366999999999997</c:v>
                </c:pt>
                <c:pt idx="907">
                  <c:v>99.093000000000004</c:v>
                </c:pt>
                <c:pt idx="908">
                  <c:v>101.33</c:v>
                </c:pt>
                <c:pt idx="909">
                  <c:v>45.134</c:v>
                </c:pt>
                <c:pt idx="910">
                  <c:v>145.83600000000001</c:v>
                </c:pt>
                <c:pt idx="911">
                  <c:v>73.795000000000002</c:v>
                </c:pt>
                <c:pt idx="912">
                  <c:v>106.78700000000001</c:v>
                </c:pt>
                <c:pt idx="913">
                  <c:v>34.119999999999997</c:v>
                </c:pt>
                <c:pt idx="914">
                  <c:v>31.364999999999998</c:v>
                </c:pt>
                <c:pt idx="915">
                  <c:v>32.363</c:v>
                </c:pt>
                <c:pt idx="916">
                  <c:v>57.475999999999999</c:v>
                </c:pt>
                <c:pt idx="917">
                  <c:v>156.31100000000001</c:v>
                </c:pt>
                <c:pt idx="918">
                  <c:v>30.248999999999999</c:v>
                </c:pt>
                <c:pt idx="919">
                  <c:v>150.476</c:v>
                </c:pt>
                <c:pt idx="920">
                  <c:v>139.303</c:v>
                </c:pt>
                <c:pt idx="921">
                  <c:v>109.464</c:v>
                </c:pt>
                <c:pt idx="922">
                  <c:v>144.69800000000001</c:v>
                </c:pt>
                <c:pt idx="923">
                  <c:v>151.23699999999999</c:v>
                </c:pt>
                <c:pt idx="924">
                  <c:v>147.19999999999999</c:v>
                </c:pt>
                <c:pt idx="925">
                  <c:v>70.826999999999998</c:v>
                </c:pt>
                <c:pt idx="926">
                  <c:v>147.31899999999999</c:v>
                </c:pt>
                <c:pt idx="927">
                  <c:v>60.639000000000003</c:v>
                </c:pt>
                <c:pt idx="928">
                  <c:v>69.474999999999994</c:v>
                </c:pt>
                <c:pt idx="929">
                  <c:v>51.539000000000001</c:v>
                </c:pt>
                <c:pt idx="930">
                  <c:v>128.19800000000001</c:v>
                </c:pt>
                <c:pt idx="931">
                  <c:v>83.564999999999998</c:v>
                </c:pt>
                <c:pt idx="932">
                  <c:v>113.40900000000001</c:v>
                </c:pt>
                <c:pt idx="933">
                  <c:v>55.764000000000003</c:v>
                </c:pt>
                <c:pt idx="934">
                  <c:v>86.700999999999993</c:v>
                </c:pt>
                <c:pt idx="935">
                  <c:v>95.48</c:v>
                </c:pt>
                <c:pt idx="936">
                  <c:v>51.11</c:v>
                </c:pt>
                <c:pt idx="937">
                  <c:v>55.164999999999999</c:v>
                </c:pt>
                <c:pt idx="938">
                  <c:v>27.494</c:v>
                </c:pt>
                <c:pt idx="939">
                  <c:v>55.780999999999999</c:v>
                </c:pt>
                <c:pt idx="940">
                  <c:v>54.747</c:v>
                </c:pt>
                <c:pt idx="941">
                  <c:v>169.726</c:v>
                </c:pt>
                <c:pt idx="942">
                  <c:v>50.241</c:v>
                </c:pt>
                <c:pt idx="943">
                  <c:v>41.119</c:v>
                </c:pt>
                <c:pt idx="944">
                  <c:v>30.501999999999999</c:v>
                </c:pt>
                <c:pt idx="945">
                  <c:v>171.17099999999999</c:v>
                </c:pt>
                <c:pt idx="946">
                  <c:v>147.72200000000001</c:v>
                </c:pt>
                <c:pt idx="947">
                  <c:v>93.906999999999996</c:v>
                </c:pt>
                <c:pt idx="948">
                  <c:v>81.134</c:v>
                </c:pt>
                <c:pt idx="949">
                  <c:v>34.89</c:v>
                </c:pt>
                <c:pt idx="950">
                  <c:v>121.67</c:v>
                </c:pt>
                <c:pt idx="951">
                  <c:v>113.173</c:v>
                </c:pt>
                <c:pt idx="952">
                  <c:v>90.956999999999994</c:v>
                </c:pt>
                <c:pt idx="953">
                  <c:v>24.638999999999999</c:v>
                </c:pt>
                <c:pt idx="954">
                  <c:v>20.388000000000002</c:v>
                </c:pt>
                <c:pt idx="955">
                  <c:v>80.861000000000004</c:v>
                </c:pt>
                <c:pt idx="956">
                  <c:v>98.382000000000005</c:v>
                </c:pt>
                <c:pt idx="957">
                  <c:v>23.969000000000001</c:v>
                </c:pt>
                <c:pt idx="958">
                  <c:v>352.363</c:v>
                </c:pt>
                <c:pt idx="959">
                  <c:v>20.52</c:v>
                </c:pt>
                <c:pt idx="960">
                  <c:v>83.558000000000007</c:v>
                </c:pt>
                <c:pt idx="961">
                  <c:v>129.24100000000001</c:v>
                </c:pt>
                <c:pt idx="962">
                  <c:v>119.553</c:v>
                </c:pt>
                <c:pt idx="963">
                  <c:v>89.885999999999996</c:v>
                </c:pt>
                <c:pt idx="964">
                  <c:v>90.093999999999994</c:v>
                </c:pt>
                <c:pt idx="965">
                  <c:v>58.646999999999998</c:v>
                </c:pt>
                <c:pt idx="966">
                  <c:v>87.481999999999999</c:v>
                </c:pt>
                <c:pt idx="967">
                  <c:v>53.932000000000002</c:v>
                </c:pt>
                <c:pt idx="968">
                  <c:v>60.935000000000002</c:v>
                </c:pt>
                <c:pt idx="969">
                  <c:v>53.877000000000002</c:v>
                </c:pt>
                <c:pt idx="970">
                  <c:v>52.701999999999998</c:v>
                </c:pt>
                <c:pt idx="971">
                  <c:v>70.608000000000004</c:v>
                </c:pt>
                <c:pt idx="972">
                  <c:v>13.723000000000001</c:v>
                </c:pt>
                <c:pt idx="973">
                  <c:v>38.917999999999999</c:v>
                </c:pt>
                <c:pt idx="974">
                  <c:v>47.624000000000002</c:v>
                </c:pt>
                <c:pt idx="975">
                  <c:v>203.215</c:v>
                </c:pt>
                <c:pt idx="976">
                  <c:v>3.0569999999999999</c:v>
                </c:pt>
                <c:pt idx="977">
                  <c:v>126.315</c:v>
                </c:pt>
                <c:pt idx="978">
                  <c:v>52.131</c:v>
                </c:pt>
                <c:pt idx="979">
                  <c:v>78.361999999999995</c:v>
                </c:pt>
                <c:pt idx="980">
                  <c:v>64.405000000000001</c:v>
                </c:pt>
                <c:pt idx="981">
                  <c:v>19.074000000000002</c:v>
                </c:pt>
                <c:pt idx="982">
                  <c:v>70.680999999999997</c:v>
                </c:pt>
                <c:pt idx="983">
                  <c:v>216.483</c:v>
                </c:pt>
                <c:pt idx="984">
                  <c:v>56.164000000000001</c:v>
                </c:pt>
                <c:pt idx="985">
                  <c:v>139.55799999999999</c:v>
                </c:pt>
                <c:pt idx="986">
                  <c:v>80.456000000000003</c:v>
                </c:pt>
                <c:pt idx="987">
                  <c:v>125.511</c:v>
                </c:pt>
                <c:pt idx="988">
                  <c:v>173.74799999999999</c:v>
                </c:pt>
                <c:pt idx="989">
                  <c:v>175.453</c:v>
                </c:pt>
                <c:pt idx="990">
                  <c:v>79.465999999999994</c:v>
                </c:pt>
                <c:pt idx="991">
                  <c:v>80.388000000000005</c:v>
                </c:pt>
                <c:pt idx="992">
                  <c:v>108.096</c:v>
                </c:pt>
                <c:pt idx="993">
                  <c:v>265.988</c:v>
                </c:pt>
                <c:pt idx="994">
                  <c:v>172.12</c:v>
                </c:pt>
                <c:pt idx="995">
                  <c:v>39.877000000000002</c:v>
                </c:pt>
                <c:pt idx="996">
                  <c:v>91.756</c:v>
                </c:pt>
                <c:pt idx="997">
                  <c:v>113.53400000000001</c:v>
                </c:pt>
                <c:pt idx="998">
                  <c:v>110.10599999999999</c:v>
                </c:pt>
                <c:pt idx="999">
                  <c:v>129.268</c:v>
                </c:pt>
                <c:pt idx="1000">
                  <c:v>190.68</c:v>
                </c:pt>
                <c:pt idx="1001">
                  <c:v>106.893</c:v>
                </c:pt>
                <c:pt idx="1002">
                  <c:v>29.838999999999999</c:v>
                </c:pt>
                <c:pt idx="1003">
                  <c:v>3.6619999999999999</c:v>
                </c:pt>
                <c:pt idx="1004">
                  <c:v>39.561</c:v>
                </c:pt>
                <c:pt idx="1005">
                  <c:v>144.91300000000001</c:v>
                </c:pt>
                <c:pt idx="1006">
                  <c:v>167.43600000000001</c:v>
                </c:pt>
                <c:pt idx="1007">
                  <c:v>52.542999999999999</c:v>
                </c:pt>
                <c:pt idx="1008">
                  <c:v>82.641999999999996</c:v>
                </c:pt>
                <c:pt idx="1009">
                  <c:v>65.39</c:v>
                </c:pt>
                <c:pt idx="1010">
                  <c:v>168.31100000000001</c:v>
                </c:pt>
                <c:pt idx="1011">
                  <c:v>64.921000000000006</c:v>
                </c:pt>
                <c:pt idx="1012">
                  <c:v>77.846000000000004</c:v>
                </c:pt>
                <c:pt idx="1013">
                  <c:v>18.509</c:v>
                </c:pt>
                <c:pt idx="1014">
                  <c:v>88.09</c:v>
                </c:pt>
                <c:pt idx="1015">
                  <c:v>212.22800000000001</c:v>
                </c:pt>
                <c:pt idx="1016">
                  <c:v>87.650999999999996</c:v>
                </c:pt>
                <c:pt idx="1017">
                  <c:v>44.866999999999997</c:v>
                </c:pt>
                <c:pt idx="1018">
                  <c:v>178.607</c:v>
                </c:pt>
                <c:pt idx="1019">
                  <c:v>115.878</c:v>
                </c:pt>
                <c:pt idx="1020">
                  <c:v>115.2</c:v>
                </c:pt>
                <c:pt idx="1021">
                  <c:v>58.81</c:v>
                </c:pt>
                <c:pt idx="1022">
                  <c:v>100.846</c:v>
                </c:pt>
                <c:pt idx="1023">
                  <c:v>46.332999999999998</c:v>
                </c:pt>
                <c:pt idx="1024">
                  <c:v>65.802999999999997</c:v>
                </c:pt>
                <c:pt idx="1025">
                  <c:v>146.13800000000001</c:v>
                </c:pt>
                <c:pt idx="1026">
                  <c:v>43.877000000000002</c:v>
                </c:pt>
                <c:pt idx="1027">
                  <c:v>144.08099999999999</c:v>
                </c:pt>
                <c:pt idx="1028">
                  <c:v>115.96299999999999</c:v>
                </c:pt>
                <c:pt idx="1029">
                  <c:v>135.83199999999999</c:v>
                </c:pt>
                <c:pt idx="1030">
                  <c:v>114.639</c:v>
                </c:pt>
                <c:pt idx="1031">
                  <c:v>131.09899999999999</c:v>
                </c:pt>
                <c:pt idx="1032">
                  <c:v>33.963999999999999</c:v>
                </c:pt>
                <c:pt idx="1033">
                  <c:v>194.72200000000001</c:v>
                </c:pt>
                <c:pt idx="1034">
                  <c:v>49.645000000000003</c:v>
                </c:pt>
                <c:pt idx="1035">
                  <c:v>69.22</c:v>
                </c:pt>
                <c:pt idx="1036">
                  <c:v>72.733999999999995</c:v>
                </c:pt>
                <c:pt idx="1037">
                  <c:v>57.387</c:v>
                </c:pt>
                <c:pt idx="1038">
                  <c:v>74.42</c:v>
                </c:pt>
                <c:pt idx="1039">
                  <c:v>74.260999999999996</c:v>
                </c:pt>
                <c:pt idx="1040">
                  <c:v>126.60899999999999</c:v>
                </c:pt>
                <c:pt idx="1041">
                  <c:v>147.30000000000001</c:v>
                </c:pt>
                <c:pt idx="1042">
                  <c:v>106.187</c:v>
                </c:pt>
                <c:pt idx="1043">
                  <c:v>81.858999999999995</c:v>
                </c:pt>
                <c:pt idx="1044">
                  <c:v>86.117999999999995</c:v>
                </c:pt>
                <c:pt idx="1045">
                  <c:v>128.12700000000001</c:v>
                </c:pt>
                <c:pt idx="1046">
                  <c:v>56.247</c:v>
                </c:pt>
                <c:pt idx="1047">
                  <c:v>134.24700000000001</c:v>
                </c:pt>
                <c:pt idx="1048">
                  <c:v>335.88200000000001</c:v>
                </c:pt>
                <c:pt idx="1049">
                  <c:v>50.808</c:v>
                </c:pt>
                <c:pt idx="1050">
                  <c:v>124.625</c:v>
                </c:pt>
                <c:pt idx="1051">
                  <c:v>38.892000000000003</c:v>
                </c:pt>
                <c:pt idx="1052">
                  <c:v>55.634</c:v>
                </c:pt>
                <c:pt idx="1053">
                  <c:v>87.885999999999996</c:v>
                </c:pt>
                <c:pt idx="1054">
                  <c:v>111.483</c:v>
                </c:pt>
                <c:pt idx="1055">
                  <c:v>30.96</c:v>
                </c:pt>
                <c:pt idx="1056">
                  <c:v>34.030999999999999</c:v>
                </c:pt>
                <c:pt idx="1057">
                  <c:v>72.885000000000005</c:v>
                </c:pt>
                <c:pt idx="1058">
                  <c:v>56.768000000000001</c:v>
                </c:pt>
                <c:pt idx="1059">
                  <c:v>57.442999999999998</c:v>
                </c:pt>
                <c:pt idx="1060">
                  <c:v>172.80799999999999</c:v>
                </c:pt>
                <c:pt idx="1061">
                  <c:v>119.35899999999999</c:v>
                </c:pt>
                <c:pt idx="1062">
                  <c:v>22.280999999999999</c:v>
                </c:pt>
                <c:pt idx="1063">
                  <c:v>61.331000000000003</c:v>
                </c:pt>
                <c:pt idx="1064">
                  <c:v>107.197</c:v>
                </c:pt>
                <c:pt idx="1065">
                  <c:v>36.186999999999998</c:v>
                </c:pt>
                <c:pt idx="1066">
                  <c:v>142.57300000000001</c:v>
                </c:pt>
                <c:pt idx="1067">
                  <c:v>194.81399999999999</c:v>
                </c:pt>
                <c:pt idx="1068">
                  <c:v>55.600999999999999</c:v>
                </c:pt>
                <c:pt idx="1069">
                  <c:v>90.143000000000001</c:v>
                </c:pt>
                <c:pt idx="1070">
                  <c:v>52.720999999999997</c:v>
                </c:pt>
                <c:pt idx="1071">
                  <c:v>97.658000000000001</c:v>
                </c:pt>
                <c:pt idx="1072">
                  <c:v>81.942999999999998</c:v>
                </c:pt>
                <c:pt idx="1073">
                  <c:v>131.36799999999999</c:v>
                </c:pt>
                <c:pt idx="1074">
                  <c:v>57.13</c:v>
                </c:pt>
                <c:pt idx="1075">
                  <c:v>36.045000000000002</c:v>
                </c:pt>
                <c:pt idx="1076">
                  <c:v>28.35</c:v>
                </c:pt>
                <c:pt idx="1077">
                  <c:v>36.866999999999997</c:v>
                </c:pt>
                <c:pt idx="1078">
                  <c:v>97.075999999999993</c:v>
                </c:pt>
                <c:pt idx="1079">
                  <c:v>169.416</c:v>
                </c:pt>
                <c:pt idx="1080">
                  <c:v>39.741999999999997</c:v>
                </c:pt>
                <c:pt idx="1081">
                  <c:v>74.781000000000006</c:v>
                </c:pt>
                <c:pt idx="1082">
                  <c:v>42.091999999999999</c:v>
                </c:pt>
                <c:pt idx="1083">
                  <c:v>102.52500000000001</c:v>
                </c:pt>
                <c:pt idx="1084">
                  <c:v>94.242999999999995</c:v>
                </c:pt>
                <c:pt idx="1085">
                  <c:v>82.721999999999994</c:v>
                </c:pt>
                <c:pt idx="1086">
                  <c:v>90.554000000000002</c:v>
                </c:pt>
                <c:pt idx="1087">
                  <c:v>51.362000000000002</c:v>
                </c:pt>
                <c:pt idx="1088">
                  <c:v>56.067999999999998</c:v>
                </c:pt>
                <c:pt idx="1089">
                  <c:v>65.05</c:v>
                </c:pt>
                <c:pt idx="1090">
                  <c:v>130.66300000000001</c:v>
                </c:pt>
                <c:pt idx="1091">
                  <c:v>60.03</c:v>
                </c:pt>
                <c:pt idx="1092">
                  <c:v>125.128</c:v>
                </c:pt>
                <c:pt idx="1093">
                  <c:v>95.412000000000006</c:v>
                </c:pt>
                <c:pt idx="1094">
                  <c:v>54.914999999999999</c:v>
                </c:pt>
                <c:pt idx="1095">
                  <c:v>55.42</c:v>
                </c:pt>
                <c:pt idx="1096">
                  <c:v>82.763000000000005</c:v>
                </c:pt>
                <c:pt idx="1097">
                  <c:v>42.316000000000003</c:v>
                </c:pt>
                <c:pt idx="1098">
                  <c:v>88.802000000000007</c:v>
                </c:pt>
                <c:pt idx="1099">
                  <c:v>211.59399999999999</c:v>
                </c:pt>
                <c:pt idx="1100">
                  <c:v>78.683000000000007</c:v>
                </c:pt>
                <c:pt idx="1101">
                  <c:v>244.68700000000001</c:v>
                </c:pt>
                <c:pt idx="1102">
                  <c:v>25.568999999999999</c:v>
                </c:pt>
                <c:pt idx="1103">
                  <c:v>236.75299999999999</c:v>
                </c:pt>
                <c:pt idx="1104">
                  <c:v>78.695999999999998</c:v>
                </c:pt>
                <c:pt idx="1105">
                  <c:v>69.944999999999993</c:v>
                </c:pt>
                <c:pt idx="1106">
                  <c:v>65.840999999999994</c:v>
                </c:pt>
                <c:pt idx="1107">
                  <c:v>29.82</c:v>
                </c:pt>
                <c:pt idx="1108">
                  <c:v>311.512</c:v>
                </c:pt>
                <c:pt idx="1109">
                  <c:v>138.166</c:v>
                </c:pt>
                <c:pt idx="1110">
                  <c:v>136.768</c:v>
                </c:pt>
                <c:pt idx="1111">
                  <c:v>68.954999999999998</c:v>
                </c:pt>
                <c:pt idx="1112">
                  <c:v>230.77699999999999</c:v>
                </c:pt>
                <c:pt idx="1113">
                  <c:v>68.084000000000003</c:v>
                </c:pt>
                <c:pt idx="1114">
                  <c:v>72.284999999999997</c:v>
                </c:pt>
                <c:pt idx="1115">
                  <c:v>54.366</c:v>
                </c:pt>
                <c:pt idx="1116">
                  <c:v>301.45100000000002</c:v>
                </c:pt>
                <c:pt idx="1117">
                  <c:v>86.703000000000003</c:v>
                </c:pt>
                <c:pt idx="1118">
                  <c:v>64.819999999999993</c:v>
                </c:pt>
                <c:pt idx="1119">
                  <c:v>191.596</c:v>
                </c:pt>
                <c:pt idx="1120">
                  <c:v>49.301000000000002</c:v>
                </c:pt>
                <c:pt idx="1121">
                  <c:v>57.168999999999997</c:v>
                </c:pt>
                <c:pt idx="1122">
                  <c:v>47.470999999999997</c:v>
                </c:pt>
                <c:pt idx="1123">
                  <c:v>95.956000000000003</c:v>
                </c:pt>
                <c:pt idx="1124">
                  <c:v>58.204999999999998</c:v>
                </c:pt>
                <c:pt idx="1125">
                  <c:v>48.956000000000003</c:v>
                </c:pt>
                <c:pt idx="1126">
                  <c:v>60.828000000000003</c:v>
                </c:pt>
                <c:pt idx="1127">
                  <c:v>106.8</c:v>
                </c:pt>
                <c:pt idx="1128">
                  <c:v>58.905000000000001</c:v>
                </c:pt>
                <c:pt idx="1129">
                  <c:v>53.953000000000003</c:v>
                </c:pt>
                <c:pt idx="1130">
                  <c:v>13.551</c:v>
                </c:pt>
                <c:pt idx="1131">
                  <c:v>92.066000000000003</c:v>
                </c:pt>
                <c:pt idx="1132">
                  <c:v>49.554000000000002</c:v>
                </c:pt>
                <c:pt idx="1133">
                  <c:v>59.162999999999997</c:v>
                </c:pt>
                <c:pt idx="1134">
                  <c:v>114.52800000000001</c:v>
                </c:pt>
                <c:pt idx="1135">
                  <c:v>87.507999999999996</c:v>
                </c:pt>
                <c:pt idx="1136">
                  <c:v>86.811000000000007</c:v>
                </c:pt>
                <c:pt idx="1137">
                  <c:v>28.274999999999999</c:v>
                </c:pt>
                <c:pt idx="1138">
                  <c:v>81.376000000000005</c:v>
                </c:pt>
                <c:pt idx="1139">
                  <c:v>178.673</c:v>
                </c:pt>
                <c:pt idx="1140">
                  <c:v>74.903000000000006</c:v>
                </c:pt>
                <c:pt idx="1141">
                  <c:v>104.508</c:v>
                </c:pt>
                <c:pt idx="1142">
                  <c:v>44.755000000000003</c:v>
                </c:pt>
                <c:pt idx="1143">
                  <c:v>115.92400000000001</c:v>
                </c:pt>
                <c:pt idx="1144">
                  <c:v>64.766000000000005</c:v>
                </c:pt>
                <c:pt idx="1145">
                  <c:v>68.995000000000005</c:v>
                </c:pt>
                <c:pt idx="1146">
                  <c:v>38.362000000000002</c:v>
                </c:pt>
                <c:pt idx="1147">
                  <c:v>201.24100000000001</c:v>
                </c:pt>
                <c:pt idx="1148">
                  <c:v>66.625</c:v>
                </c:pt>
                <c:pt idx="1149">
                  <c:v>63.808</c:v>
                </c:pt>
                <c:pt idx="1150">
                  <c:v>49.38</c:v>
                </c:pt>
                <c:pt idx="1151">
                  <c:v>33.097000000000001</c:v>
                </c:pt>
                <c:pt idx="1152">
                  <c:v>13.285</c:v>
                </c:pt>
                <c:pt idx="1153">
                  <c:v>146.72300000000001</c:v>
                </c:pt>
                <c:pt idx="1154">
                  <c:v>271.78699999999998</c:v>
                </c:pt>
                <c:pt idx="1155">
                  <c:v>108.602</c:v>
                </c:pt>
                <c:pt idx="1156">
                  <c:v>105.459</c:v>
                </c:pt>
                <c:pt idx="1157">
                  <c:v>114.005</c:v>
                </c:pt>
                <c:pt idx="1158">
                  <c:v>101.93899999999999</c:v>
                </c:pt>
                <c:pt idx="1159">
                  <c:v>91.486999999999995</c:v>
                </c:pt>
                <c:pt idx="1160">
                  <c:v>26.748000000000001</c:v>
                </c:pt>
                <c:pt idx="1161">
                  <c:v>68.641999999999996</c:v>
                </c:pt>
                <c:pt idx="1162">
                  <c:v>39.594999999999999</c:v>
                </c:pt>
                <c:pt idx="1163">
                  <c:v>126.036</c:v>
                </c:pt>
                <c:pt idx="1164">
                  <c:v>65.826999999999998</c:v>
                </c:pt>
                <c:pt idx="1165">
                  <c:v>48.948999999999998</c:v>
                </c:pt>
                <c:pt idx="1166">
                  <c:v>27.585000000000001</c:v>
                </c:pt>
                <c:pt idx="1167">
                  <c:v>34.457000000000001</c:v>
                </c:pt>
                <c:pt idx="1168">
                  <c:v>76.926000000000002</c:v>
                </c:pt>
                <c:pt idx="1169">
                  <c:v>103.80800000000001</c:v>
                </c:pt>
                <c:pt idx="1170">
                  <c:v>167.1</c:v>
                </c:pt>
                <c:pt idx="1171">
                  <c:v>84.05</c:v>
                </c:pt>
                <c:pt idx="1172">
                  <c:v>59.293999999999997</c:v>
                </c:pt>
                <c:pt idx="1173">
                  <c:v>45.710999999999999</c:v>
                </c:pt>
                <c:pt idx="1174">
                  <c:v>51.875</c:v>
                </c:pt>
                <c:pt idx="1175">
                  <c:v>42.118000000000002</c:v>
                </c:pt>
                <c:pt idx="1176">
                  <c:v>19.082000000000001</c:v>
                </c:pt>
                <c:pt idx="1177">
                  <c:v>55.222000000000001</c:v>
                </c:pt>
                <c:pt idx="1178">
                  <c:v>34.902000000000001</c:v>
                </c:pt>
                <c:pt idx="1179">
                  <c:v>70.858000000000004</c:v>
                </c:pt>
                <c:pt idx="1180">
                  <c:v>93.646000000000001</c:v>
                </c:pt>
                <c:pt idx="1181">
                  <c:v>87.995000000000005</c:v>
                </c:pt>
                <c:pt idx="1182">
                  <c:v>62.393000000000001</c:v>
                </c:pt>
                <c:pt idx="1183">
                  <c:v>87.304000000000002</c:v>
                </c:pt>
                <c:pt idx="1184">
                  <c:v>120.33</c:v>
                </c:pt>
                <c:pt idx="1185">
                  <c:v>43.597999999999999</c:v>
                </c:pt>
                <c:pt idx="1186">
                  <c:v>76.394999999999996</c:v>
                </c:pt>
                <c:pt idx="1187">
                  <c:v>71.379000000000005</c:v>
                </c:pt>
                <c:pt idx="1188">
                  <c:v>64.685000000000002</c:v>
                </c:pt>
                <c:pt idx="1189">
                  <c:v>66.186000000000007</c:v>
                </c:pt>
                <c:pt idx="1190">
                  <c:v>146.732</c:v>
                </c:pt>
                <c:pt idx="1191">
                  <c:v>50.31</c:v>
                </c:pt>
                <c:pt idx="1192">
                  <c:v>21.33</c:v>
                </c:pt>
                <c:pt idx="1193">
                  <c:v>66.7</c:v>
                </c:pt>
                <c:pt idx="1194">
                  <c:v>60.8</c:v>
                </c:pt>
                <c:pt idx="1195">
                  <c:v>56.67</c:v>
                </c:pt>
                <c:pt idx="1196">
                  <c:v>41.222999999999999</c:v>
                </c:pt>
                <c:pt idx="1197">
                  <c:v>30.117000000000001</c:v>
                </c:pt>
                <c:pt idx="1198">
                  <c:v>36.152999999999999</c:v>
                </c:pt>
                <c:pt idx="1199">
                  <c:v>161.09899999999999</c:v>
                </c:pt>
                <c:pt idx="1200">
                  <c:v>58.594999999999999</c:v>
                </c:pt>
                <c:pt idx="1201">
                  <c:v>63.238</c:v>
                </c:pt>
                <c:pt idx="1202">
                  <c:v>191.17599999999999</c:v>
                </c:pt>
                <c:pt idx="1203">
                  <c:v>220.36099999999999</c:v>
                </c:pt>
                <c:pt idx="1204">
                  <c:v>204.79400000000001</c:v>
                </c:pt>
                <c:pt idx="1205">
                  <c:v>21.751999999999999</c:v>
                </c:pt>
                <c:pt idx="1206">
                  <c:v>107.44799999999999</c:v>
                </c:pt>
                <c:pt idx="1207">
                  <c:v>81.582999999999998</c:v>
                </c:pt>
                <c:pt idx="1208">
                  <c:v>198.77600000000001</c:v>
                </c:pt>
                <c:pt idx="1209">
                  <c:v>148.69</c:v>
                </c:pt>
                <c:pt idx="1210">
                  <c:v>117.47199999999999</c:v>
                </c:pt>
                <c:pt idx="1211">
                  <c:v>48.911000000000001</c:v>
                </c:pt>
                <c:pt idx="1212">
                  <c:v>106.723</c:v>
                </c:pt>
                <c:pt idx="1213">
                  <c:v>54.173999999999999</c:v>
                </c:pt>
                <c:pt idx="1214">
                  <c:v>161.71100000000001</c:v>
                </c:pt>
                <c:pt idx="1215">
                  <c:v>162.935</c:v>
                </c:pt>
                <c:pt idx="1216">
                  <c:v>52.44</c:v>
                </c:pt>
                <c:pt idx="1217">
                  <c:v>3.2250000000000001</c:v>
                </c:pt>
                <c:pt idx="1218">
                  <c:v>48.561</c:v>
                </c:pt>
                <c:pt idx="1219">
                  <c:v>58.387</c:v>
                </c:pt>
                <c:pt idx="1220">
                  <c:v>43.655999999999999</c:v>
                </c:pt>
                <c:pt idx="1221">
                  <c:v>37.052999999999997</c:v>
                </c:pt>
                <c:pt idx="1222">
                  <c:v>130.75700000000001</c:v>
                </c:pt>
                <c:pt idx="1223">
                  <c:v>146.73099999999999</c:v>
                </c:pt>
                <c:pt idx="1224">
                  <c:v>149.10300000000001</c:v>
                </c:pt>
                <c:pt idx="1225">
                  <c:v>121.82299999999999</c:v>
                </c:pt>
                <c:pt idx="1226">
                  <c:v>108.348</c:v>
                </c:pt>
                <c:pt idx="1227">
                  <c:v>54.216999999999999</c:v>
                </c:pt>
                <c:pt idx="1228">
                  <c:v>64.988</c:v>
                </c:pt>
                <c:pt idx="1229">
                  <c:v>142.73400000000001</c:v>
                </c:pt>
                <c:pt idx="1230">
                  <c:v>190.87899999999999</c:v>
                </c:pt>
                <c:pt idx="1231">
                  <c:v>106.404</c:v>
                </c:pt>
                <c:pt idx="1232">
                  <c:v>63.963000000000001</c:v>
                </c:pt>
                <c:pt idx="1233">
                  <c:v>139.691</c:v>
                </c:pt>
                <c:pt idx="1234">
                  <c:v>80.37</c:v>
                </c:pt>
                <c:pt idx="1235">
                  <c:v>21.321000000000002</c:v>
                </c:pt>
                <c:pt idx="1236">
                  <c:v>72.536000000000001</c:v>
                </c:pt>
                <c:pt idx="1237">
                  <c:v>95.994</c:v>
                </c:pt>
                <c:pt idx="1238">
                  <c:v>67.247</c:v>
                </c:pt>
                <c:pt idx="1239">
                  <c:v>62.527000000000001</c:v>
                </c:pt>
                <c:pt idx="1240">
                  <c:v>48.677999999999997</c:v>
                </c:pt>
                <c:pt idx="1241">
                  <c:v>138.63499999999999</c:v>
                </c:pt>
                <c:pt idx="1242">
                  <c:v>26.25</c:v>
                </c:pt>
                <c:pt idx="1243">
                  <c:v>105.134</c:v>
                </c:pt>
                <c:pt idx="1244">
                  <c:v>115.628</c:v>
                </c:pt>
                <c:pt idx="1245">
                  <c:v>263.904</c:v>
                </c:pt>
                <c:pt idx="1246">
                  <c:v>84.932000000000002</c:v>
                </c:pt>
                <c:pt idx="1247">
                  <c:v>64.525999999999996</c:v>
                </c:pt>
                <c:pt idx="1248">
                  <c:v>75.054000000000002</c:v>
                </c:pt>
                <c:pt idx="1249">
                  <c:v>106.08199999999999</c:v>
                </c:pt>
                <c:pt idx="1250">
                  <c:v>36.487000000000002</c:v>
                </c:pt>
                <c:pt idx="1251">
                  <c:v>67.804000000000002</c:v>
                </c:pt>
                <c:pt idx="1252">
                  <c:v>63.625999999999998</c:v>
                </c:pt>
                <c:pt idx="1253">
                  <c:v>82.093000000000004</c:v>
                </c:pt>
                <c:pt idx="1254">
                  <c:v>178.15100000000001</c:v>
                </c:pt>
                <c:pt idx="1255">
                  <c:v>63.011000000000003</c:v>
                </c:pt>
                <c:pt idx="1256">
                  <c:v>49.732999999999997</c:v>
                </c:pt>
                <c:pt idx="1257">
                  <c:v>113.001</c:v>
                </c:pt>
                <c:pt idx="1258">
                  <c:v>128.05699999999999</c:v>
                </c:pt>
                <c:pt idx="1259">
                  <c:v>42.82</c:v>
                </c:pt>
                <c:pt idx="1260">
                  <c:v>74.995999999999995</c:v>
                </c:pt>
                <c:pt idx="1261">
                  <c:v>122.654</c:v>
                </c:pt>
                <c:pt idx="1262">
                  <c:v>47.457000000000001</c:v>
                </c:pt>
                <c:pt idx="1263">
                  <c:v>56.643000000000001</c:v>
                </c:pt>
                <c:pt idx="1264">
                  <c:v>83.296999999999997</c:v>
                </c:pt>
                <c:pt idx="1265">
                  <c:v>70.718999999999994</c:v>
                </c:pt>
                <c:pt idx="1266">
                  <c:v>30.265999999999998</c:v>
                </c:pt>
                <c:pt idx="1267">
                  <c:v>52.878</c:v>
                </c:pt>
                <c:pt idx="1268">
                  <c:v>60.281999999999996</c:v>
                </c:pt>
                <c:pt idx="1269">
                  <c:v>157.43</c:v>
                </c:pt>
                <c:pt idx="1270">
                  <c:v>41.84</c:v>
                </c:pt>
                <c:pt idx="1271">
                  <c:v>147.148</c:v>
                </c:pt>
                <c:pt idx="1272">
                  <c:v>117.89</c:v>
                </c:pt>
                <c:pt idx="1273">
                  <c:v>44.829000000000001</c:v>
                </c:pt>
                <c:pt idx="1274">
                  <c:v>75.215999999999994</c:v>
                </c:pt>
                <c:pt idx="1275">
                  <c:v>63.378</c:v>
                </c:pt>
                <c:pt idx="1276">
                  <c:v>63.511000000000003</c:v>
                </c:pt>
                <c:pt idx="1277">
                  <c:v>12.117000000000001</c:v>
                </c:pt>
                <c:pt idx="1278">
                  <c:v>75.703999999999994</c:v>
                </c:pt>
                <c:pt idx="1279">
                  <c:v>24.661999999999999</c:v>
                </c:pt>
                <c:pt idx="1280">
                  <c:v>128.85400000000001</c:v>
                </c:pt>
                <c:pt idx="1281">
                  <c:v>26.209</c:v>
                </c:pt>
                <c:pt idx="1282">
                  <c:v>171.554</c:v>
                </c:pt>
                <c:pt idx="1283">
                  <c:v>114.221</c:v>
                </c:pt>
                <c:pt idx="1284">
                  <c:v>132.26900000000001</c:v>
                </c:pt>
                <c:pt idx="1285">
                  <c:v>147.74199999999999</c:v>
                </c:pt>
                <c:pt idx="1286">
                  <c:v>84.43</c:v>
                </c:pt>
                <c:pt idx="1287">
                  <c:v>339.25799999999998</c:v>
                </c:pt>
                <c:pt idx="1288">
                  <c:v>73.974999999999994</c:v>
                </c:pt>
                <c:pt idx="1289">
                  <c:v>41.625</c:v>
                </c:pt>
                <c:pt idx="1290">
                  <c:v>43.905000000000001</c:v>
                </c:pt>
                <c:pt idx="1291">
                  <c:v>69.007999999999996</c:v>
                </c:pt>
                <c:pt idx="1292">
                  <c:v>144.471</c:v>
                </c:pt>
                <c:pt idx="1293">
                  <c:v>183.03399999999999</c:v>
                </c:pt>
                <c:pt idx="1294">
                  <c:v>63.640999999999998</c:v>
                </c:pt>
                <c:pt idx="1295">
                  <c:v>91.554000000000002</c:v>
                </c:pt>
                <c:pt idx="1296">
                  <c:v>66.206000000000003</c:v>
                </c:pt>
                <c:pt idx="1297">
                  <c:v>90.346999999999994</c:v>
                </c:pt>
                <c:pt idx="1298">
                  <c:v>25.701000000000001</c:v>
                </c:pt>
                <c:pt idx="1299">
                  <c:v>102.01900000000001</c:v>
                </c:pt>
                <c:pt idx="1300">
                  <c:v>61.335999999999999</c:v>
                </c:pt>
                <c:pt idx="1301">
                  <c:v>20.939</c:v>
                </c:pt>
                <c:pt idx="1302">
                  <c:v>38.506</c:v>
                </c:pt>
                <c:pt idx="1303">
                  <c:v>145.09899999999999</c:v>
                </c:pt>
                <c:pt idx="1304">
                  <c:v>110.206</c:v>
                </c:pt>
                <c:pt idx="1305">
                  <c:v>161.15</c:v>
                </c:pt>
                <c:pt idx="1306">
                  <c:v>124.127</c:v>
                </c:pt>
                <c:pt idx="1307">
                  <c:v>45.469000000000001</c:v>
                </c:pt>
                <c:pt idx="1308">
                  <c:v>92.388999999999996</c:v>
                </c:pt>
                <c:pt idx="1309">
                  <c:v>42.539000000000001</c:v>
                </c:pt>
                <c:pt idx="1310">
                  <c:v>236.44200000000001</c:v>
                </c:pt>
                <c:pt idx="1311">
                  <c:v>88.85</c:v>
                </c:pt>
                <c:pt idx="1312">
                  <c:v>91.480999999999995</c:v>
                </c:pt>
                <c:pt idx="1313">
                  <c:v>41.368000000000002</c:v>
                </c:pt>
                <c:pt idx="1314">
                  <c:v>26.372</c:v>
                </c:pt>
                <c:pt idx="1315">
                  <c:v>85.108000000000004</c:v>
                </c:pt>
                <c:pt idx="1316">
                  <c:v>33.628999999999998</c:v>
                </c:pt>
                <c:pt idx="1317">
                  <c:v>77.066999999999993</c:v>
                </c:pt>
                <c:pt idx="1318">
                  <c:v>91.912000000000006</c:v>
                </c:pt>
                <c:pt idx="1319">
                  <c:v>127.908</c:v>
                </c:pt>
                <c:pt idx="1320">
                  <c:v>48.283000000000001</c:v>
                </c:pt>
                <c:pt idx="1321">
                  <c:v>78.198999999999998</c:v>
                </c:pt>
                <c:pt idx="1322">
                  <c:v>141.66200000000001</c:v>
                </c:pt>
                <c:pt idx="1323">
                  <c:v>118.214</c:v>
                </c:pt>
                <c:pt idx="1324">
                  <c:v>75.043000000000006</c:v>
                </c:pt>
                <c:pt idx="1325">
                  <c:v>61.484999999999999</c:v>
                </c:pt>
                <c:pt idx="1326">
                  <c:v>62.817999999999998</c:v>
                </c:pt>
                <c:pt idx="1327">
                  <c:v>61.777999999999999</c:v>
                </c:pt>
                <c:pt idx="1328">
                  <c:v>58.773000000000003</c:v>
                </c:pt>
                <c:pt idx="1329">
                  <c:v>51.134</c:v>
                </c:pt>
                <c:pt idx="1330">
                  <c:v>65.596999999999994</c:v>
                </c:pt>
                <c:pt idx="1331">
                  <c:v>84.340999999999994</c:v>
                </c:pt>
                <c:pt idx="1332">
                  <c:v>64.335999999999999</c:v>
                </c:pt>
                <c:pt idx="1333">
                  <c:v>36.43</c:v>
                </c:pt>
                <c:pt idx="1334">
                  <c:v>42.125999999999998</c:v>
                </c:pt>
                <c:pt idx="1335">
                  <c:v>105.86499999999999</c:v>
                </c:pt>
                <c:pt idx="1336">
                  <c:v>169.11600000000001</c:v>
                </c:pt>
                <c:pt idx="1337">
                  <c:v>111.95699999999999</c:v>
                </c:pt>
                <c:pt idx="1338">
                  <c:v>93.736000000000004</c:v>
                </c:pt>
                <c:pt idx="1339">
                  <c:v>38.999000000000002</c:v>
                </c:pt>
                <c:pt idx="1340">
                  <c:v>77.254000000000005</c:v>
                </c:pt>
                <c:pt idx="1341">
                  <c:v>87.88</c:v>
                </c:pt>
                <c:pt idx="1342">
                  <c:v>81.134</c:v>
                </c:pt>
                <c:pt idx="1343">
                  <c:v>133.387</c:v>
                </c:pt>
                <c:pt idx="1344">
                  <c:v>68.054000000000002</c:v>
                </c:pt>
                <c:pt idx="1345">
                  <c:v>157.65799999999999</c:v>
                </c:pt>
                <c:pt idx="1346">
                  <c:v>43.883000000000003</c:v>
                </c:pt>
                <c:pt idx="1347">
                  <c:v>86.912000000000006</c:v>
                </c:pt>
                <c:pt idx="1348">
                  <c:v>67.311999999999998</c:v>
                </c:pt>
                <c:pt idx="1349">
                  <c:v>83.61</c:v>
                </c:pt>
                <c:pt idx="1350">
                  <c:v>107.21299999999999</c:v>
                </c:pt>
                <c:pt idx="1351">
                  <c:v>58.43</c:v>
                </c:pt>
                <c:pt idx="1352">
                  <c:v>46.881999999999998</c:v>
                </c:pt>
                <c:pt idx="1353">
                  <c:v>100.396</c:v>
                </c:pt>
                <c:pt idx="1354">
                  <c:v>165.107</c:v>
                </c:pt>
                <c:pt idx="1355">
                  <c:v>94.47</c:v>
                </c:pt>
                <c:pt idx="1356">
                  <c:v>41.511000000000003</c:v>
                </c:pt>
                <c:pt idx="1357">
                  <c:v>70.468000000000004</c:v>
                </c:pt>
                <c:pt idx="1358">
                  <c:v>134.369</c:v>
                </c:pt>
                <c:pt idx="1359">
                  <c:v>120.79300000000001</c:v>
                </c:pt>
                <c:pt idx="1360">
                  <c:v>109.79300000000001</c:v>
                </c:pt>
                <c:pt idx="1361">
                  <c:v>101.88500000000001</c:v>
                </c:pt>
                <c:pt idx="1362">
                  <c:v>134.79900000000001</c:v>
                </c:pt>
                <c:pt idx="1363">
                  <c:v>78.588999999999999</c:v>
                </c:pt>
                <c:pt idx="1364">
                  <c:v>65.825000000000003</c:v>
                </c:pt>
                <c:pt idx="1365">
                  <c:v>54.058999999999997</c:v>
                </c:pt>
                <c:pt idx="1366">
                  <c:v>35.908999999999999</c:v>
                </c:pt>
                <c:pt idx="1367">
                  <c:v>74.382999999999996</c:v>
                </c:pt>
                <c:pt idx="1368">
                  <c:v>52.01</c:v>
                </c:pt>
                <c:pt idx="1369">
                  <c:v>165.654</c:v>
                </c:pt>
                <c:pt idx="1370">
                  <c:v>127.42100000000001</c:v>
                </c:pt>
                <c:pt idx="1371">
                  <c:v>119.946</c:v>
                </c:pt>
                <c:pt idx="1372">
                  <c:v>251.65799999999999</c:v>
                </c:pt>
                <c:pt idx="1373">
                  <c:v>116.809</c:v>
                </c:pt>
                <c:pt idx="1374">
                  <c:v>62.264000000000003</c:v>
                </c:pt>
                <c:pt idx="1375">
                  <c:v>45.857999999999997</c:v>
                </c:pt>
                <c:pt idx="1376">
                  <c:v>103.79600000000001</c:v>
                </c:pt>
                <c:pt idx="1377">
                  <c:v>84.576999999999998</c:v>
                </c:pt>
                <c:pt idx="1378">
                  <c:v>148.94499999999999</c:v>
                </c:pt>
                <c:pt idx="1379">
                  <c:v>43.741999999999997</c:v>
                </c:pt>
                <c:pt idx="1380">
                  <c:v>44.192999999999998</c:v>
                </c:pt>
                <c:pt idx="1381">
                  <c:v>90.846000000000004</c:v>
                </c:pt>
                <c:pt idx="1382">
                  <c:v>40.284999999999997</c:v>
                </c:pt>
                <c:pt idx="1383">
                  <c:v>89.245999999999995</c:v>
                </c:pt>
                <c:pt idx="1384">
                  <c:v>94.606999999999999</c:v>
                </c:pt>
                <c:pt idx="1385">
                  <c:v>155.17099999999999</c:v>
                </c:pt>
                <c:pt idx="1386">
                  <c:v>141.977</c:v>
                </c:pt>
                <c:pt idx="1387">
                  <c:v>213.38</c:v>
                </c:pt>
                <c:pt idx="1388">
                  <c:v>83.86</c:v>
                </c:pt>
                <c:pt idx="1389">
                  <c:v>135.95699999999999</c:v>
                </c:pt>
                <c:pt idx="1390">
                  <c:v>81.524000000000001</c:v>
                </c:pt>
                <c:pt idx="1391">
                  <c:v>31.777999999999999</c:v>
                </c:pt>
                <c:pt idx="1392">
                  <c:v>78.290999999999997</c:v>
                </c:pt>
                <c:pt idx="1393">
                  <c:v>78.111000000000004</c:v>
                </c:pt>
                <c:pt idx="1394">
                  <c:v>55.884999999999998</c:v>
                </c:pt>
                <c:pt idx="1395">
                  <c:v>73.076999999999998</c:v>
                </c:pt>
                <c:pt idx="1396">
                  <c:v>96.186999999999998</c:v>
                </c:pt>
                <c:pt idx="1397">
                  <c:v>67.801000000000002</c:v>
                </c:pt>
                <c:pt idx="1398">
                  <c:v>29.678000000000001</c:v>
                </c:pt>
                <c:pt idx="1399">
                  <c:v>35.045999999999999</c:v>
                </c:pt>
                <c:pt idx="1400">
                  <c:v>61.435000000000002</c:v>
                </c:pt>
                <c:pt idx="1401">
                  <c:v>42.798999999999999</c:v>
                </c:pt>
                <c:pt idx="1402">
                  <c:v>207.755</c:v>
                </c:pt>
                <c:pt idx="1403">
                  <c:v>158.101</c:v>
                </c:pt>
                <c:pt idx="1404">
                  <c:v>83.804000000000002</c:v>
                </c:pt>
                <c:pt idx="1405">
                  <c:v>67.134</c:v>
                </c:pt>
                <c:pt idx="1406">
                  <c:v>62.518999999999998</c:v>
                </c:pt>
                <c:pt idx="1407">
                  <c:v>44.838999999999999</c:v>
                </c:pt>
                <c:pt idx="1408">
                  <c:v>109.34699999999999</c:v>
                </c:pt>
                <c:pt idx="1409">
                  <c:v>51.424999999999997</c:v>
                </c:pt>
                <c:pt idx="1410">
                  <c:v>310.36900000000003</c:v>
                </c:pt>
                <c:pt idx="1411">
                  <c:v>54.195999999999998</c:v>
                </c:pt>
                <c:pt idx="1412">
                  <c:v>175.315</c:v>
                </c:pt>
                <c:pt idx="1413">
                  <c:v>84.942999999999998</c:v>
                </c:pt>
                <c:pt idx="1414">
                  <c:v>70.572000000000003</c:v>
                </c:pt>
                <c:pt idx="1415">
                  <c:v>195.96299999999999</c:v>
                </c:pt>
                <c:pt idx="1416">
                  <c:v>56.328000000000003</c:v>
                </c:pt>
                <c:pt idx="1417">
                  <c:v>154.91</c:v>
                </c:pt>
                <c:pt idx="1418">
                  <c:v>40.197000000000003</c:v>
                </c:pt>
                <c:pt idx="1419">
                  <c:v>118.136</c:v>
                </c:pt>
                <c:pt idx="1420">
                  <c:v>50.232999999999997</c:v>
                </c:pt>
                <c:pt idx="1421">
                  <c:v>84.460999999999999</c:v>
                </c:pt>
                <c:pt idx="1422">
                  <c:v>185.58099999999999</c:v>
                </c:pt>
                <c:pt idx="1423">
                  <c:v>50.634</c:v>
                </c:pt>
                <c:pt idx="1424">
                  <c:v>27.911000000000001</c:v>
                </c:pt>
                <c:pt idx="1425">
                  <c:v>168.84800000000001</c:v>
                </c:pt>
                <c:pt idx="1426">
                  <c:v>137.066</c:v>
                </c:pt>
                <c:pt idx="1427">
                  <c:v>44.895000000000003</c:v>
                </c:pt>
                <c:pt idx="1428">
                  <c:v>49.362000000000002</c:v>
                </c:pt>
                <c:pt idx="1429">
                  <c:v>43.066000000000003</c:v>
                </c:pt>
                <c:pt idx="1430">
                  <c:v>86.417000000000002</c:v>
                </c:pt>
                <c:pt idx="1431">
                  <c:v>55.180999999999997</c:v>
                </c:pt>
                <c:pt idx="1432">
                  <c:v>106.07299999999999</c:v>
                </c:pt>
                <c:pt idx="1433">
                  <c:v>66.34</c:v>
                </c:pt>
                <c:pt idx="1434">
                  <c:v>19.420000000000002</c:v>
                </c:pt>
                <c:pt idx="1435">
                  <c:v>62.473999999999997</c:v>
                </c:pt>
                <c:pt idx="1436">
                  <c:v>76.307000000000002</c:v>
                </c:pt>
                <c:pt idx="1437">
                  <c:v>50.212000000000003</c:v>
                </c:pt>
                <c:pt idx="1438">
                  <c:v>94.376999999999995</c:v>
                </c:pt>
                <c:pt idx="1439">
                  <c:v>21.202000000000002</c:v>
                </c:pt>
                <c:pt idx="1440">
                  <c:v>53.354999999999997</c:v>
                </c:pt>
                <c:pt idx="1441">
                  <c:v>103.89400000000001</c:v>
                </c:pt>
                <c:pt idx="1442">
                  <c:v>119.419</c:v>
                </c:pt>
                <c:pt idx="1443">
                  <c:v>71.494</c:v>
                </c:pt>
                <c:pt idx="1444">
                  <c:v>46.417999999999999</c:v>
                </c:pt>
                <c:pt idx="1445">
                  <c:v>99.534999999999997</c:v>
                </c:pt>
                <c:pt idx="1446">
                  <c:v>11.586</c:v>
                </c:pt>
                <c:pt idx="1447">
                  <c:v>137.23400000000001</c:v>
                </c:pt>
                <c:pt idx="1448">
                  <c:v>88.843999999999994</c:v>
                </c:pt>
                <c:pt idx="1449">
                  <c:v>153.75700000000001</c:v>
                </c:pt>
                <c:pt idx="1450">
                  <c:v>100.259</c:v>
                </c:pt>
                <c:pt idx="1451">
                  <c:v>70.075999999999993</c:v>
                </c:pt>
                <c:pt idx="1452">
                  <c:v>93.314999999999998</c:v>
                </c:pt>
                <c:pt idx="1453">
                  <c:v>215.04499999999999</c:v>
                </c:pt>
                <c:pt idx="1454">
                  <c:v>74.346999999999994</c:v>
                </c:pt>
                <c:pt idx="1455">
                  <c:v>72.381</c:v>
                </c:pt>
                <c:pt idx="1456">
                  <c:v>59.720999999999997</c:v>
                </c:pt>
                <c:pt idx="1457">
                  <c:v>117.708</c:v>
                </c:pt>
                <c:pt idx="1458">
                  <c:v>189.285</c:v>
                </c:pt>
                <c:pt idx="1459">
                  <c:v>57.405999999999999</c:v>
                </c:pt>
                <c:pt idx="1460">
                  <c:v>66.298000000000002</c:v>
                </c:pt>
                <c:pt idx="1461">
                  <c:v>76.576999999999998</c:v>
                </c:pt>
                <c:pt idx="1462">
                  <c:v>105.059</c:v>
                </c:pt>
                <c:pt idx="1463">
                  <c:v>123.711</c:v>
                </c:pt>
                <c:pt idx="1464">
                  <c:v>58.112000000000002</c:v>
                </c:pt>
                <c:pt idx="1465">
                  <c:v>35.299999999999997</c:v>
                </c:pt>
                <c:pt idx="1466">
                  <c:v>53.893999999999998</c:v>
                </c:pt>
                <c:pt idx="1467">
                  <c:v>115.28400000000001</c:v>
                </c:pt>
                <c:pt idx="1468">
                  <c:v>38.292000000000002</c:v>
                </c:pt>
                <c:pt idx="1469">
                  <c:v>60.801000000000002</c:v>
                </c:pt>
                <c:pt idx="1470">
                  <c:v>136.30199999999999</c:v>
                </c:pt>
                <c:pt idx="1471">
                  <c:v>78.015000000000001</c:v>
                </c:pt>
                <c:pt idx="1472">
                  <c:v>31.931000000000001</c:v>
                </c:pt>
                <c:pt idx="1473">
                  <c:v>185.12299999999999</c:v>
                </c:pt>
                <c:pt idx="1474">
                  <c:v>90.992999999999995</c:v>
                </c:pt>
                <c:pt idx="1475">
                  <c:v>78.786000000000001</c:v>
                </c:pt>
                <c:pt idx="1476">
                  <c:v>111.62</c:v>
                </c:pt>
                <c:pt idx="1477">
                  <c:v>91.182000000000002</c:v>
                </c:pt>
                <c:pt idx="1478">
                  <c:v>97.629000000000005</c:v>
                </c:pt>
                <c:pt idx="1479">
                  <c:v>140.404</c:v>
                </c:pt>
                <c:pt idx="1480">
                  <c:v>138.047</c:v>
                </c:pt>
                <c:pt idx="1481">
                  <c:v>74.536000000000001</c:v>
                </c:pt>
                <c:pt idx="1482">
                  <c:v>200.357</c:v>
                </c:pt>
                <c:pt idx="1483">
                  <c:v>279.19</c:v>
                </c:pt>
                <c:pt idx="1484">
                  <c:v>164.77099999999999</c:v>
                </c:pt>
                <c:pt idx="1485">
                  <c:v>111.398</c:v>
                </c:pt>
                <c:pt idx="1486">
                  <c:v>84.114999999999995</c:v>
                </c:pt>
                <c:pt idx="1487">
                  <c:v>76.503</c:v>
                </c:pt>
                <c:pt idx="1488">
                  <c:v>185.626</c:v>
                </c:pt>
                <c:pt idx="1489">
                  <c:v>50.137999999999998</c:v>
                </c:pt>
                <c:pt idx="1490">
                  <c:v>140.63499999999999</c:v>
                </c:pt>
                <c:pt idx="1491">
                  <c:v>158.90299999999999</c:v>
                </c:pt>
                <c:pt idx="1492">
                  <c:v>119.125</c:v>
                </c:pt>
                <c:pt idx="1493">
                  <c:v>147.35499999999999</c:v>
                </c:pt>
                <c:pt idx="1494">
                  <c:v>136.321</c:v>
                </c:pt>
                <c:pt idx="1495">
                  <c:v>19.635000000000002</c:v>
                </c:pt>
                <c:pt idx="1496">
                  <c:v>183.31700000000001</c:v>
                </c:pt>
                <c:pt idx="1497">
                  <c:v>114.58199999999999</c:v>
                </c:pt>
                <c:pt idx="1498">
                  <c:v>40.756</c:v>
                </c:pt>
                <c:pt idx="1499">
                  <c:v>390.78399999999999</c:v>
                </c:pt>
                <c:pt idx="1500">
                  <c:v>170.74100000000001</c:v>
                </c:pt>
                <c:pt idx="1501">
                  <c:v>172.81100000000001</c:v>
                </c:pt>
                <c:pt idx="1502">
                  <c:v>54.988999999999997</c:v>
                </c:pt>
                <c:pt idx="1503">
                  <c:v>110.357</c:v>
                </c:pt>
                <c:pt idx="1504">
                  <c:v>67.313999999999993</c:v>
                </c:pt>
                <c:pt idx="1505">
                  <c:v>25.332999999999998</c:v>
                </c:pt>
                <c:pt idx="1506">
                  <c:v>73.748999999999995</c:v>
                </c:pt>
                <c:pt idx="1507">
                  <c:v>12.03</c:v>
                </c:pt>
                <c:pt idx="1508">
                  <c:v>35.951000000000001</c:v>
                </c:pt>
                <c:pt idx="1509">
                  <c:v>107.34</c:v>
                </c:pt>
                <c:pt idx="1510">
                  <c:v>43.350999999999999</c:v>
                </c:pt>
                <c:pt idx="1511">
                  <c:v>90.991</c:v>
                </c:pt>
                <c:pt idx="1512">
                  <c:v>69.605999999999995</c:v>
                </c:pt>
                <c:pt idx="1513">
                  <c:v>102.741</c:v>
                </c:pt>
                <c:pt idx="1514">
                  <c:v>80.662999999999997</c:v>
                </c:pt>
                <c:pt idx="1515">
                  <c:v>80.875</c:v>
                </c:pt>
                <c:pt idx="1516">
                  <c:v>80.093999999999994</c:v>
                </c:pt>
                <c:pt idx="1517">
                  <c:v>146.65100000000001</c:v>
                </c:pt>
                <c:pt idx="1518">
                  <c:v>28.925999999999998</c:v>
                </c:pt>
                <c:pt idx="1519">
                  <c:v>38.61</c:v>
                </c:pt>
                <c:pt idx="1520">
                  <c:v>77.391999999999996</c:v>
                </c:pt>
                <c:pt idx="1521">
                  <c:v>180.18799999999999</c:v>
                </c:pt>
                <c:pt idx="1522">
                  <c:v>52.212000000000003</c:v>
                </c:pt>
                <c:pt idx="1523">
                  <c:v>106.736</c:v>
                </c:pt>
                <c:pt idx="1524">
                  <c:v>83.325000000000003</c:v>
                </c:pt>
                <c:pt idx="1525">
                  <c:v>28.957000000000001</c:v>
                </c:pt>
                <c:pt idx="1526">
                  <c:v>37.037999999999997</c:v>
                </c:pt>
                <c:pt idx="1527">
                  <c:v>148.71199999999999</c:v>
                </c:pt>
                <c:pt idx="1528">
                  <c:v>73.617999999999995</c:v>
                </c:pt>
                <c:pt idx="1529">
                  <c:v>79.215000000000003</c:v>
                </c:pt>
                <c:pt idx="1530">
                  <c:v>49.125</c:v>
                </c:pt>
                <c:pt idx="1531">
                  <c:v>216.506</c:v>
                </c:pt>
                <c:pt idx="1532">
                  <c:v>104.422</c:v>
                </c:pt>
                <c:pt idx="1533">
                  <c:v>33.823</c:v>
                </c:pt>
                <c:pt idx="1534">
                  <c:v>148.47200000000001</c:v>
                </c:pt>
                <c:pt idx="1535">
                  <c:v>47.643999999999998</c:v>
                </c:pt>
                <c:pt idx="1536">
                  <c:v>59.268000000000001</c:v>
                </c:pt>
                <c:pt idx="1537">
                  <c:v>36.033999999999999</c:v>
                </c:pt>
                <c:pt idx="1538">
                  <c:v>266.77499999999998</c:v>
                </c:pt>
                <c:pt idx="1539">
                  <c:v>88.522999999999996</c:v>
                </c:pt>
                <c:pt idx="1540">
                  <c:v>68.522000000000006</c:v>
                </c:pt>
                <c:pt idx="1541">
                  <c:v>67.986999999999995</c:v>
                </c:pt>
                <c:pt idx="1542">
                  <c:v>38.594999999999999</c:v>
                </c:pt>
                <c:pt idx="1543">
                  <c:v>80.081999999999994</c:v>
                </c:pt>
                <c:pt idx="1544">
                  <c:v>47.198</c:v>
                </c:pt>
                <c:pt idx="1545">
                  <c:v>101.667</c:v>
                </c:pt>
                <c:pt idx="1546">
                  <c:v>44.359000000000002</c:v>
                </c:pt>
                <c:pt idx="1547">
                  <c:v>87.272000000000006</c:v>
                </c:pt>
                <c:pt idx="1548">
                  <c:v>56.468000000000004</c:v>
                </c:pt>
                <c:pt idx="1549">
                  <c:v>101.14700000000001</c:v>
                </c:pt>
                <c:pt idx="1550">
                  <c:v>36.329000000000001</c:v>
                </c:pt>
                <c:pt idx="1551">
                  <c:v>66.088999999999999</c:v>
                </c:pt>
                <c:pt idx="1552">
                  <c:v>54.956000000000003</c:v>
                </c:pt>
                <c:pt idx="1553">
                  <c:v>48.4</c:v>
                </c:pt>
                <c:pt idx="1554">
                  <c:v>212.02099999999999</c:v>
                </c:pt>
                <c:pt idx="1555">
                  <c:v>147.28299999999999</c:v>
                </c:pt>
                <c:pt idx="1556">
                  <c:v>124.664</c:v>
                </c:pt>
                <c:pt idx="1557">
                  <c:v>53.944000000000003</c:v>
                </c:pt>
                <c:pt idx="1558">
                  <c:v>81.447000000000003</c:v>
                </c:pt>
                <c:pt idx="1559">
                  <c:v>173.74799999999999</c:v>
                </c:pt>
                <c:pt idx="1560">
                  <c:v>89.04</c:v>
                </c:pt>
                <c:pt idx="1561">
                  <c:v>58.677999999999997</c:v>
                </c:pt>
                <c:pt idx="1562">
                  <c:v>69.715000000000003</c:v>
                </c:pt>
                <c:pt idx="1563">
                  <c:v>56.133000000000003</c:v>
                </c:pt>
                <c:pt idx="1564">
                  <c:v>122.425</c:v>
                </c:pt>
                <c:pt idx="1565">
                  <c:v>63.706000000000003</c:v>
                </c:pt>
                <c:pt idx="1566">
                  <c:v>63.097999999999999</c:v>
                </c:pt>
                <c:pt idx="1567">
                  <c:v>166.465</c:v>
                </c:pt>
                <c:pt idx="1568">
                  <c:v>85.027000000000001</c:v>
                </c:pt>
                <c:pt idx="1569">
                  <c:v>39.411999999999999</c:v>
                </c:pt>
                <c:pt idx="1570">
                  <c:v>113.795</c:v>
                </c:pt>
                <c:pt idx="1571">
                  <c:v>84.363</c:v>
                </c:pt>
                <c:pt idx="1572">
                  <c:v>140.834</c:v>
                </c:pt>
                <c:pt idx="1573">
                  <c:v>73.569000000000003</c:v>
                </c:pt>
                <c:pt idx="1574">
                  <c:v>54.624000000000002</c:v>
                </c:pt>
                <c:pt idx="1575">
                  <c:v>58.427</c:v>
                </c:pt>
                <c:pt idx="1576">
                  <c:v>28.902999999999999</c:v>
                </c:pt>
                <c:pt idx="1577">
                  <c:v>81.302999999999997</c:v>
                </c:pt>
                <c:pt idx="1578">
                  <c:v>19.672000000000001</c:v>
                </c:pt>
                <c:pt idx="1579">
                  <c:v>33.548999999999999</c:v>
                </c:pt>
                <c:pt idx="1580">
                  <c:v>86.853999999999999</c:v>
                </c:pt>
                <c:pt idx="1581">
                  <c:v>37.692999999999998</c:v>
                </c:pt>
                <c:pt idx="1582">
                  <c:v>60.43</c:v>
                </c:pt>
                <c:pt idx="1583">
                  <c:v>47.317</c:v>
                </c:pt>
                <c:pt idx="1584">
                  <c:v>46.595999999999997</c:v>
                </c:pt>
                <c:pt idx="1585">
                  <c:v>60.829000000000001</c:v>
                </c:pt>
                <c:pt idx="1586">
                  <c:v>43.786999999999999</c:v>
                </c:pt>
                <c:pt idx="1587">
                  <c:v>55.119</c:v>
                </c:pt>
                <c:pt idx="1588">
                  <c:v>22.187000000000001</c:v>
                </c:pt>
                <c:pt idx="1589">
                  <c:v>84.269000000000005</c:v>
                </c:pt>
                <c:pt idx="1590">
                  <c:v>209.119</c:v>
                </c:pt>
                <c:pt idx="1591">
                  <c:v>46.75</c:v>
                </c:pt>
                <c:pt idx="1592">
                  <c:v>96.828000000000003</c:v>
                </c:pt>
                <c:pt idx="1593">
                  <c:v>193.35300000000001</c:v>
                </c:pt>
                <c:pt idx="1594">
                  <c:v>84.335999999999999</c:v>
                </c:pt>
                <c:pt idx="1595">
                  <c:v>81.594999999999999</c:v>
                </c:pt>
                <c:pt idx="1596">
                  <c:v>59.497999999999998</c:v>
                </c:pt>
                <c:pt idx="1597">
                  <c:v>29.826000000000001</c:v>
                </c:pt>
                <c:pt idx="1598">
                  <c:v>28.207000000000001</c:v>
                </c:pt>
                <c:pt idx="1599">
                  <c:v>3.472</c:v>
                </c:pt>
                <c:pt idx="1600">
                  <c:v>93.811000000000007</c:v>
                </c:pt>
                <c:pt idx="1601">
                  <c:v>161.858</c:v>
                </c:pt>
                <c:pt idx="1602">
                  <c:v>69.668999999999997</c:v>
                </c:pt>
                <c:pt idx="1603">
                  <c:v>160.40199999999999</c:v>
                </c:pt>
                <c:pt idx="1604">
                  <c:v>83.849000000000004</c:v>
                </c:pt>
                <c:pt idx="1605">
                  <c:v>41.651000000000003</c:v>
                </c:pt>
                <c:pt idx="1606">
                  <c:v>61.191000000000003</c:v>
                </c:pt>
                <c:pt idx="1607">
                  <c:v>47.45</c:v>
                </c:pt>
                <c:pt idx="1608">
                  <c:v>159.98099999999999</c:v>
                </c:pt>
                <c:pt idx="1609">
                  <c:v>90.287999999999997</c:v>
                </c:pt>
                <c:pt idx="1610">
                  <c:v>176.678</c:v>
                </c:pt>
                <c:pt idx="1611">
                  <c:v>73.233999999999995</c:v>
                </c:pt>
                <c:pt idx="1612">
                  <c:v>271.68099999999998</c:v>
                </c:pt>
                <c:pt idx="1613">
                  <c:v>48.691000000000003</c:v>
                </c:pt>
                <c:pt idx="1614">
                  <c:v>158.029</c:v>
                </c:pt>
                <c:pt idx="1615">
                  <c:v>76.519000000000005</c:v>
                </c:pt>
                <c:pt idx="1616">
                  <c:v>46.155000000000001</c:v>
                </c:pt>
                <c:pt idx="1617">
                  <c:v>79.63</c:v>
                </c:pt>
                <c:pt idx="1618">
                  <c:v>24.579000000000001</c:v>
                </c:pt>
                <c:pt idx="1619">
                  <c:v>160.83699999999999</c:v>
                </c:pt>
                <c:pt idx="1620">
                  <c:v>111.285</c:v>
                </c:pt>
                <c:pt idx="1621">
                  <c:v>27.024999999999999</c:v>
                </c:pt>
                <c:pt idx="1622">
                  <c:v>45.725999999999999</c:v>
                </c:pt>
                <c:pt idx="1623">
                  <c:v>98.808999999999997</c:v>
                </c:pt>
                <c:pt idx="1624">
                  <c:v>91.536000000000001</c:v>
                </c:pt>
                <c:pt idx="1625">
                  <c:v>150.762</c:v>
                </c:pt>
                <c:pt idx="1626">
                  <c:v>59.524999999999999</c:v>
                </c:pt>
                <c:pt idx="1627">
                  <c:v>33.314999999999998</c:v>
                </c:pt>
                <c:pt idx="1628">
                  <c:v>25.331</c:v>
                </c:pt>
                <c:pt idx="1629">
                  <c:v>21.192</c:v>
                </c:pt>
                <c:pt idx="1630">
                  <c:v>32.438000000000002</c:v>
                </c:pt>
                <c:pt idx="1631">
                  <c:v>93.394000000000005</c:v>
                </c:pt>
                <c:pt idx="1632">
                  <c:v>115.34399999999999</c:v>
                </c:pt>
                <c:pt idx="1633">
                  <c:v>14.632999999999999</c:v>
                </c:pt>
                <c:pt idx="1634">
                  <c:v>128.94200000000001</c:v>
                </c:pt>
                <c:pt idx="1635">
                  <c:v>104.014</c:v>
                </c:pt>
                <c:pt idx="1636">
                  <c:v>65.988</c:v>
                </c:pt>
                <c:pt idx="1637">
                  <c:v>77.355000000000004</c:v>
                </c:pt>
                <c:pt idx="1638">
                  <c:v>61.994999999999997</c:v>
                </c:pt>
                <c:pt idx="1639">
                  <c:v>45.805</c:v>
                </c:pt>
                <c:pt idx="1640">
                  <c:v>73.438000000000002</c:v>
                </c:pt>
                <c:pt idx="1641">
                  <c:v>204.85300000000001</c:v>
                </c:pt>
                <c:pt idx="1642">
                  <c:v>65.971000000000004</c:v>
                </c:pt>
                <c:pt idx="1643">
                  <c:v>30.315000000000001</c:v>
                </c:pt>
                <c:pt idx="1644">
                  <c:v>71.646000000000001</c:v>
                </c:pt>
                <c:pt idx="1645">
                  <c:v>32.729999999999997</c:v>
                </c:pt>
                <c:pt idx="1646">
                  <c:v>176.58600000000001</c:v>
                </c:pt>
                <c:pt idx="1647">
                  <c:v>120.36799999999999</c:v>
                </c:pt>
                <c:pt idx="1648">
                  <c:v>81.233999999999995</c:v>
                </c:pt>
                <c:pt idx="1649">
                  <c:v>51.518000000000001</c:v>
                </c:pt>
                <c:pt idx="1650">
                  <c:v>104.30200000000001</c:v>
                </c:pt>
                <c:pt idx="1651">
                  <c:v>38.424999999999997</c:v>
                </c:pt>
                <c:pt idx="1652">
                  <c:v>43.814</c:v>
                </c:pt>
                <c:pt idx="1653">
                  <c:v>122.006</c:v>
                </c:pt>
                <c:pt idx="1654">
                  <c:v>26.484000000000002</c:v>
                </c:pt>
                <c:pt idx="1655">
                  <c:v>81.358000000000004</c:v>
                </c:pt>
                <c:pt idx="1656">
                  <c:v>83.977000000000004</c:v>
                </c:pt>
                <c:pt idx="1657">
                  <c:v>242.02099999999999</c:v>
                </c:pt>
                <c:pt idx="1658">
                  <c:v>107.337</c:v>
                </c:pt>
                <c:pt idx="1659">
                  <c:v>89.721999999999994</c:v>
                </c:pt>
                <c:pt idx="1660">
                  <c:v>77.403999999999996</c:v>
                </c:pt>
                <c:pt idx="1661">
                  <c:v>35.755000000000003</c:v>
                </c:pt>
                <c:pt idx="1662">
                  <c:v>83.122</c:v>
                </c:pt>
                <c:pt idx="1663">
                  <c:v>109.348</c:v>
                </c:pt>
                <c:pt idx="1664">
                  <c:v>112.02200000000001</c:v>
                </c:pt>
                <c:pt idx="1665">
                  <c:v>38.78</c:v>
                </c:pt>
                <c:pt idx="1666">
                  <c:v>60.344000000000001</c:v>
                </c:pt>
                <c:pt idx="1667">
                  <c:v>37.932000000000002</c:v>
                </c:pt>
                <c:pt idx="1668">
                  <c:v>172.52199999999999</c:v>
                </c:pt>
                <c:pt idx="1669">
                  <c:v>103.479</c:v>
                </c:pt>
                <c:pt idx="1670">
                  <c:v>118.919</c:v>
                </c:pt>
                <c:pt idx="1671">
                  <c:v>74.372</c:v>
                </c:pt>
                <c:pt idx="1672">
                  <c:v>80.491</c:v>
                </c:pt>
                <c:pt idx="1673">
                  <c:v>99.093999999999994</c:v>
                </c:pt>
                <c:pt idx="1674">
                  <c:v>90.411000000000001</c:v>
                </c:pt>
                <c:pt idx="1675">
                  <c:v>91.903000000000006</c:v>
                </c:pt>
                <c:pt idx="1676">
                  <c:v>33.527000000000001</c:v>
                </c:pt>
                <c:pt idx="1677">
                  <c:v>57.728000000000002</c:v>
                </c:pt>
                <c:pt idx="1678">
                  <c:v>177.39599999999999</c:v>
                </c:pt>
                <c:pt idx="1679">
                  <c:v>43.716999999999999</c:v>
                </c:pt>
                <c:pt idx="1680">
                  <c:v>84.141999999999996</c:v>
                </c:pt>
                <c:pt idx="1681">
                  <c:v>46.05</c:v>
                </c:pt>
                <c:pt idx="1682">
                  <c:v>72.17</c:v>
                </c:pt>
                <c:pt idx="1683">
                  <c:v>166.02799999999999</c:v>
                </c:pt>
                <c:pt idx="1684">
                  <c:v>183.38300000000001</c:v>
                </c:pt>
                <c:pt idx="1685">
                  <c:v>81.302999999999997</c:v>
                </c:pt>
                <c:pt idx="1686">
                  <c:v>46.222999999999999</c:v>
                </c:pt>
                <c:pt idx="1687">
                  <c:v>75.707999999999998</c:v>
                </c:pt>
                <c:pt idx="1688">
                  <c:v>86.942999999999998</c:v>
                </c:pt>
                <c:pt idx="1689">
                  <c:v>94.173000000000002</c:v>
                </c:pt>
                <c:pt idx="1690">
                  <c:v>109.22</c:v>
                </c:pt>
                <c:pt idx="1691">
                  <c:v>31.242999999999999</c:v>
                </c:pt>
                <c:pt idx="1692">
                  <c:v>42.838999999999999</c:v>
                </c:pt>
                <c:pt idx="1693">
                  <c:v>47.984000000000002</c:v>
                </c:pt>
                <c:pt idx="1694">
                  <c:v>14.193</c:v>
                </c:pt>
                <c:pt idx="1695">
                  <c:v>124.175</c:v>
                </c:pt>
                <c:pt idx="1696">
                  <c:v>86.757000000000005</c:v>
                </c:pt>
                <c:pt idx="1697">
                  <c:v>54.98</c:v>
                </c:pt>
                <c:pt idx="1698">
                  <c:v>25.31</c:v>
                </c:pt>
                <c:pt idx="1699">
                  <c:v>140.06899999999999</c:v>
                </c:pt>
                <c:pt idx="1700">
                  <c:v>40.561</c:v>
                </c:pt>
                <c:pt idx="1701">
                  <c:v>73.457999999999998</c:v>
                </c:pt>
                <c:pt idx="1702">
                  <c:v>116.78400000000001</c:v>
                </c:pt>
                <c:pt idx="1703">
                  <c:v>88.798000000000002</c:v>
                </c:pt>
                <c:pt idx="1704">
                  <c:v>41.033000000000001</c:v>
                </c:pt>
                <c:pt idx="1705">
                  <c:v>124.282</c:v>
                </c:pt>
                <c:pt idx="1706">
                  <c:v>71.167000000000002</c:v>
                </c:pt>
                <c:pt idx="1707">
                  <c:v>44.22</c:v>
                </c:pt>
                <c:pt idx="1708">
                  <c:v>122.503</c:v>
                </c:pt>
                <c:pt idx="1709">
                  <c:v>149.952</c:v>
                </c:pt>
                <c:pt idx="1710">
                  <c:v>3.76</c:v>
                </c:pt>
                <c:pt idx="1711">
                  <c:v>71.611000000000004</c:v>
                </c:pt>
                <c:pt idx="1712">
                  <c:v>64.956000000000003</c:v>
                </c:pt>
                <c:pt idx="1713">
                  <c:v>72.432000000000002</c:v>
                </c:pt>
                <c:pt idx="1714">
                  <c:v>165.72200000000001</c:v>
                </c:pt>
                <c:pt idx="1715">
                  <c:v>85.277000000000001</c:v>
                </c:pt>
                <c:pt idx="1716">
                  <c:v>51.225000000000001</c:v>
                </c:pt>
                <c:pt idx="1717">
                  <c:v>107.208</c:v>
                </c:pt>
                <c:pt idx="1718">
                  <c:v>55.941000000000003</c:v>
                </c:pt>
                <c:pt idx="1719">
                  <c:v>109.40900000000001</c:v>
                </c:pt>
                <c:pt idx="1720">
                  <c:v>98.813999999999993</c:v>
                </c:pt>
                <c:pt idx="1721">
                  <c:v>139.46799999999999</c:v>
                </c:pt>
                <c:pt idx="1722">
                  <c:v>28.574000000000002</c:v>
                </c:pt>
                <c:pt idx="1723">
                  <c:v>172.166</c:v>
                </c:pt>
                <c:pt idx="1724">
                  <c:v>61.222000000000001</c:v>
                </c:pt>
                <c:pt idx="1725">
                  <c:v>76.995000000000005</c:v>
                </c:pt>
                <c:pt idx="1726">
                  <c:v>62.341999999999999</c:v>
                </c:pt>
                <c:pt idx="1727">
                  <c:v>6.5519999999999996</c:v>
                </c:pt>
                <c:pt idx="1728">
                  <c:v>115.87</c:v>
                </c:pt>
                <c:pt idx="1729">
                  <c:v>51.106000000000002</c:v>
                </c:pt>
                <c:pt idx="1730">
                  <c:v>124.051</c:v>
                </c:pt>
                <c:pt idx="1731">
                  <c:v>28.963999999999999</c:v>
                </c:pt>
                <c:pt idx="1732">
                  <c:v>79.212000000000003</c:v>
                </c:pt>
                <c:pt idx="1733">
                  <c:v>40.76</c:v>
                </c:pt>
                <c:pt idx="1734">
                  <c:v>76.001000000000005</c:v>
                </c:pt>
                <c:pt idx="1735">
                  <c:v>48.061</c:v>
                </c:pt>
                <c:pt idx="1736">
                  <c:v>139.33199999999999</c:v>
                </c:pt>
                <c:pt idx="1737">
                  <c:v>96.948999999999998</c:v>
                </c:pt>
                <c:pt idx="1738">
                  <c:v>125.246</c:v>
                </c:pt>
                <c:pt idx="1739">
                  <c:v>73.123000000000005</c:v>
                </c:pt>
                <c:pt idx="1740">
                  <c:v>87.849000000000004</c:v>
                </c:pt>
                <c:pt idx="1741">
                  <c:v>24.489000000000001</c:v>
                </c:pt>
                <c:pt idx="1742">
                  <c:v>27.213999999999999</c:v>
                </c:pt>
                <c:pt idx="1743">
                  <c:v>156.40600000000001</c:v>
                </c:pt>
                <c:pt idx="1744">
                  <c:v>52.814999999999998</c:v>
                </c:pt>
                <c:pt idx="1745">
                  <c:v>2.5880000000000001</c:v>
                </c:pt>
                <c:pt idx="1746">
                  <c:v>50.38</c:v>
                </c:pt>
                <c:pt idx="1747">
                  <c:v>65.147999999999996</c:v>
                </c:pt>
                <c:pt idx="1748">
                  <c:v>69.784999999999997</c:v>
                </c:pt>
                <c:pt idx="1749">
                  <c:v>102.04300000000001</c:v>
                </c:pt>
                <c:pt idx="1750">
                  <c:v>29.977</c:v>
                </c:pt>
                <c:pt idx="1751">
                  <c:v>89.813999999999993</c:v>
                </c:pt>
                <c:pt idx="1752">
                  <c:v>31.373999999999999</c:v>
                </c:pt>
                <c:pt idx="1753">
                  <c:v>97.959000000000003</c:v>
                </c:pt>
                <c:pt idx="1754">
                  <c:v>121.511</c:v>
                </c:pt>
                <c:pt idx="1755">
                  <c:v>91.075000000000003</c:v>
                </c:pt>
                <c:pt idx="1756">
                  <c:v>131.066</c:v>
                </c:pt>
                <c:pt idx="1757">
                  <c:v>74.805999999999997</c:v>
                </c:pt>
                <c:pt idx="1758">
                  <c:v>72.72</c:v>
                </c:pt>
                <c:pt idx="1759">
                  <c:v>78.628</c:v>
                </c:pt>
                <c:pt idx="1760">
                  <c:v>120.76300000000001</c:v>
                </c:pt>
                <c:pt idx="1761">
                  <c:v>59.786999999999999</c:v>
                </c:pt>
                <c:pt idx="1762">
                  <c:v>131.935</c:v>
                </c:pt>
                <c:pt idx="1763">
                  <c:v>54.124000000000002</c:v>
                </c:pt>
                <c:pt idx="1764">
                  <c:v>54.066000000000003</c:v>
                </c:pt>
                <c:pt idx="1765">
                  <c:v>198.143</c:v>
                </c:pt>
                <c:pt idx="1766">
                  <c:v>74.018000000000001</c:v>
                </c:pt>
                <c:pt idx="1767">
                  <c:v>42.103999999999999</c:v>
                </c:pt>
                <c:pt idx="1768">
                  <c:v>102.69799999999999</c:v>
                </c:pt>
                <c:pt idx="1769">
                  <c:v>50.518999999999998</c:v>
                </c:pt>
                <c:pt idx="1770">
                  <c:v>147.464</c:v>
                </c:pt>
                <c:pt idx="1771">
                  <c:v>43.008000000000003</c:v>
                </c:pt>
                <c:pt idx="1772">
                  <c:v>97.77</c:v>
                </c:pt>
                <c:pt idx="1773">
                  <c:v>41.091000000000001</c:v>
                </c:pt>
                <c:pt idx="1774">
                  <c:v>44.576000000000001</c:v>
                </c:pt>
                <c:pt idx="1775">
                  <c:v>112.02200000000001</c:v>
                </c:pt>
                <c:pt idx="1776">
                  <c:v>90.203999999999994</c:v>
                </c:pt>
                <c:pt idx="1777">
                  <c:v>210.756</c:v>
                </c:pt>
                <c:pt idx="1778">
                  <c:v>107.71899999999999</c:v>
                </c:pt>
                <c:pt idx="1779">
                  <c:v>185.911</c:v>
                </c:pt>
                <c:pt idx="1780">
                  <c:v>49.334000000000003</c:v>
                </c:pt>
                <c:pt idx="1781">
                  <c:v>38.354999999999997</c:v>
                </c:pt>
                <c:pt idx="1782">
                  <c:v>35.482999999999997</c:v>
                </c:pt>
                <c:pt idx="1783">
                  <c:v>117.831</c:v>
                </c:pt>
                <c:pt idx="1784">
                  <c:v>127.68</c:v>
                </c:pt>
                <c:pt idx="1785">
                  <c:v>36.496000000000002</c:v>
                </c:pt>
                <c:pt idx="1786">
                  <c:v>100.91</c:v>
                </c:pt>
                <c:pt idx="1787">
                  <c:v>99.105999999999995</c:v>
                </c:pt>
                <c:pt idx="1788">
                  <c:v>195.679</c:v>
                </c:pt>
                <c:pt idx="1789">
                  <c:v>51.731000000000002</c:v>
                </c:pt>
                <c:pt idx="1790">
                  <c:v>80.165000000000006</c:v>
                </c:pt>
                <c:pt idx="1791">
                  <c:v>73.847999999999999</c:v>
                </c:pt>
                <c:pt idx="1792">
                  <c:v>117.273</c:v>
                </c:pt>
                <c:pt idx="1793">
                  <c:v>131.10400000000001</c:v>
                </c:pt>
                <c:pt idx="1794">
                  <c:v>269.71699999999998</c:v>
                </c:pt>
                <c:pt idx="1795">
                  <c:v>84.93</c:v>
                </c:pt>
                <c:pt idx="1796">
                  <c:v>55.442</c:v>
                </c:pt>
                <c:pt idx="1797">
                  <c:v>176.65799999999999</c:v>
                </c:pt>
                <c:pt idx="1798">
                  <c:v>179.77699999999999</c:v>
                </c:pt>
                <c:pt idx="1799">
                  <c:v>151.74</c:v>
                </c:pt>
                <c:pt idx="1800">
                  <c:v>106.712</c:v>
                </c:pt>
                <c:pt idx="1801">
                  <c:v>132.65299999999999</c:v>
                </c:pt>
                <c:pt idx="1802">
                  <c:v>83.542000000000002</c:v>
                </c:pt>
                <c:pt idx="1803">
                  <c:v>113.985</c:v>
                </c:pt>
                <c:pt idx="1804">
                  <c:v>47.944000000000003</c:v>
                </c:pt>
                <c:pt idx="1805">
                  <c:v>51.037999999999997</c:v>
                </c:pt>
                <c:pt idx="1806">
                  <c:v>74.778999999999996</c:v>
                </c:pt>
                <c:pt idx="1807">
                  <c:v>579.76599999999996</c:v>
                </c:pt>
                <c:pt idx="1808">
                  <c:v>166.60599999999999</c:v>
                </c:pt>
                <c:pt idx="1809">
                  <c:v>103.59399999999999</c:v>
                </c:pt>
                <c:pt idx="1810">
                  <c:v>100.40900000000001</c:v>
                </c:pt>
                <c:pt idx="1811">
                  <c:v>71.094999999999999</c:v>
                </c:pt>
                <c:pt idx="1812">
                  <c:v>35.838999999999999</c:v>
                </c:pt>
                <c:pt idx="1813">
                  <c:v>101.158</c:v>
                </c:pt>
                <c:pt idx="1814">
                  <c:v>197.71600000000001</c:v>
                </c:pt>
                <c:pt idx="1815">
                  <c:v>43.527000000000001</c:v>
                </c:pt>
                <c:pt idx="1816">
                  <c:v>113.83</c:v>
                </c:pt>
                <c:pt idx="1817">
                  <c:v>58.152999999999999</c:v>
                </c:pt>
                <c:pt idx="1818">
                  <c:v>71.477000000000004</c:v>
                </c:pt>
                <c:pt idx="1819">
                  <c:v>204.21</c:v>
                </c:pt>
                <c:pt idx="1820">
                  <c:v>119.788</c:v>
                </c:pt>
                <c:pt idx="1821">
                  <c:v>176.85400000000001</c:v>
                </c:pt>
                <c:pt idx="1822">
                  <c:v>362.73399999999998</c:v>
                </c:pt>
                <c:pt idx="1823">
                  <c:v>94.141999999999996</c:v>
                </c:pt>
                <c:pt idx="1824">
                  <c:v>49.536000000000001</c:v>
                </c:pt>
                <c:pt idx="1825">
                  <c:v>129.29300000000001</c:v>
                </c:pt>
                <c:pt idx="1826">
                  <c:v>76.906999999999996</c:v>
                </c:pt>
                <c:pt idx="1827">
                  <c:v>156.75</c:v>
                </c:pt>
                <c:pt idx="1828">
                  <c:v>77.135999999999996</c:v>
                </c:pt>
                <c:pt idx="1829">
                  <c:v>231.42</c:v>
                </c:pt>
                <c:pt idx="1830">
                  <c:v>67.754999999999995</c:v>
                </c:pt>
                <c:pt idx="1831">
                  <c:v>114.62</c:v>
                </c:pt>
                <c:pt idx="1832">
                  <c:v>217.13</c:v>
                </c:pt>
                <c:pt idx="1833">
                  <c:v>97.269000000000005</c:v>
                </c:pt>
                <c:pt idx="1834">
                  <c:v>172.31399999999999</c:v>
                </c:pt>
                <c:pt idx="1835">
                  <c:v>77.533000000000001</c:v>
                </c:pt>
                <c:pt idx="1836">
                  <c:v>224.898</c:v>
                </c:pt>
                <c:pt idx="1837">
                  <c:v>178.64699999999999</c:v>
                </c:pt>
                <c:pt idx="1838">
                  <c:v>91.710999999999999</c:v>
                </c:pt>
                <c:pt idx="1839">
                  <c:v>226.215</c:v>
                </c:pt>
                <c:pt idx="1840">
                  <c:v>74.108999999999995</c:v>
                </c:pt>
                <c:pt idx="1841">
                  <c:v>31.757000000000001</c:v>
                </c:pt>
                <c:pt idx="1842">
                  <c:v>30.763000000000002</c:v>
                </c:pt>
                <c:pt idx="1843">
                  <c:v>72.912000000000006</c:v>
                </c:pt>
                <c:pt idx="1844">
                  <c:v>85.778999999999996</c:v>
                </c:pt>
                <c:pt idx="1845">
                  <c:v>91.257999999999996</c:v>
                </c:pt>
                <c:pt idx="1846">
                  <c:v>154.21600000000001</c:v>
                </c:pt>
                <c:pt idx="1847">
                  <c:v>102.277</c:v>
                </c:pt>
                <c:pt idx="1848">
                  <c:v>34.212000000000003</c:v>
                </c:pt>
                <c:pt idx="1849">
                  <c:v>168.774</c:v>
                </c:pt>
                <c:pt idx="1850">
                  <c:v>102.334</c:v>
                </c:pt>
                <c:pt idx="1851">
                  <c:v>147.74299999999999</c:v>
                </c:pt>
                <c:pt idx="1852">
                  <c:v>71.331000000000003</c:v>
                </c:pt>
                <c:pt idx="1853">
                  <c:v>109.51</c:v>
                </c:pt>
                <c:pt idx="1854">
                  <c:v>76.84</c:v>
                </c:pt>
                <c:pt idx="1855">
                  <c:v>53.045999999999999</c:v>
                </c:pt>
                <c:pt idx="1856">
                  <c:v>60.235999999999997</c:v>
                </c:pt>
                <c:pt idx="1857">
                  <c:v>70.972999999999999</c:v>
                </c:pt>
                <c:pt idx="1858">
                  <c:v>32.234999999999999</c:v>
                </c:pt>
                <c:pt idx="1859">
                  <c:v>53.780999999999999</c:v>
                </c:pt>
                <c:pt idx="1860">
                  <c:v>190.98699999999999</c:v>
                </c:pt>
                <c:pt idx="1861">
                  <c:v>82.305999999999997</c:v>
                </c:pt>
                <c:pt idx="1862">
                  <c:v>60.145000000000003</c:v>
                </c:pt>
                <c:pt idx="1863">
                  <c:v>196.363</c:v>
                </c:pt>
                <c:pt idx="1864">
                  <c:v>56.746000000000002</c:v>
                </c:pt>
                <c:pt idx="1865">
                  <c:v>209.619</c:v>
                </c:pt>
                <c:pt idx="1866">
                  <c:v>24.475000000000001</c:v>
                </c:pt>
                <c:pt idx="1867">
                  <c:v>3.665</c:v>
                </c:pt>
                <c:pt idx="1868">
                  <c:v>82.063000000000002</c:v>
                </c:pt>
                <c:pt idx="1869">
                  <c:v>118.116</c:v>
                </c:pt>
                <c:pt idx="1870">
                  <c:v>104.181</c:v>
                </c:pt>
                <c:pt idx="1871">
                  <c:v>66.444000000000003</c:v>
                </c:pt>
                <c:pt idx="1872">
                  <c:v>100.358</c:v>
                </c:pt>
                <c:pt idx="1873">
                  <c:v>45.567</c:v>
                </c:pt>
                <c:pt idx="1874">
                  <c:v>81.534999999999997</c:v>
                </c:pt>
                <c:pt idx="1875">
                  <c:v>110.664</c:v>
                </c:pt>
                <c:pt idx="1876">
                  <c:v>102.807</c:v>
                </c:pt>
                <c:pt idx="1877">
                  <c:v>86.844999999999999</c:v>
                </c:pt>
                <c:pt idx="1878">
                  <c:v>63.222000000000001</c:v>
                </c:pt>
                <c:pt idx="1879">
                  <c:v>36.627000000000002</c:v>
                </c:pt>
                <c:pt idx="1880">
                  <c:v>248.72900000000001</c:v>
                </c:pt>
                <c:pt idx="1881">
                  <c:v>44.011000000000003</c:v>
                </c:pt>
                <c:pt idx="1882">
                  <c:v>62.225000000000001</c:v>
                </c:pt>
                <c:pt idx="1883">
                  <c:v>49.302</c:v>
                </c:pt>
                <c:pt idx="1884">
                  <c:v>47.625999999999998</c:v>
                </c:pt>
                <c:pt idx="1885">
                  <c:v>36.08</c:v>
                </c:pt>
                <c:pt idx="1886">
                  <c:v>201.78</c:v>
                </c:pt>
                <c:pt idx="1887">
                  <c:v>54.034999999999997</c:v>
                </c:pt>
                <c:pt idx="1888">
                  <c:v>126.926</c:v>
                </c:pt>
                <c:pt idx="1889">
                  <c:v>127.535</c:v>
                </c:pt>
                <c:pt idx="1890">
                  <c:v>30.667000000000002</c:v>
                </c:pt>
                <c:pt idx="1891">
                  <c:v>313.37400000000002</c:v>
                </c:pt>
                <c:pt idx="1892">
                  <c:v>146.376</c:v>
                </c:pt>
                <c:pt idx="1893">
                  <c:v>63.094999999999999</c:v>
                </c:pt>
                <c:pt idx="1894">
                  <c:v>174.64699999999999</c:v>
                </c:pt>
                <c:pt idx="1895">
                  <c:v>38.368000000000002</c:v>
                </c:pt>
                <c:pt idx="1896">
                  <c:v>143.07</c:v>
                </c:pt>
                <c:pt idx="1897">
                  <c:v>27.181000000000001</c:v>
                </c:pt>
                <c:pt idx="1898">
                  <c:v>67.787999999999997</c:v>
                </c:pt>
                <c:pt idx="1899">
                  <c:v>73.850999999999999</c:v>
                </c:pt>
                <c:pt idx="1900">
                  <c:v>67.744</c:v>
                </c:pt>
                <c:pt idx="1901">
                  <c:v>66.396000000000001</c:v>
                </c:pt>
                <c:pt idx="1902">
                  <c:v>70.031999999999996</c:v>
                </c:pt>
                <c:pt idx="1903">
                  <c:v>32.106999999999999</c:v>
                </c:pt>
                <c:pt idx="1904">
                  <c:v>119.23</c:v>
                </c:pt>
                <c:pt idx="1905">
                  <c:v>122.79300000000001</c:v>
                </c:pt>
                <c:pt idx="1906">
                  <c:v>188.28399999999999</c:v>
                </c:pt>
                <c:pt idx="1907">
                  <c:v>170.874</c:v>
                </c:pt>
                <c:pt idx="1908">
                  <c:v>169.554</c:v>
                </c:pt>
                <c:pt idx="1909">
                  <c:v>47.378999999999998</c:v>
                </c:pt>
                <c:pt idx="1910">
                  <c:v>41.274999999999999</c:v>
                </c:pt>
                <c:pt idx="1911">
                  <c:v>37.052999999999997</c:v>
                </c:pt>
                <c:pt idx="1912">
                  <c:v>96.206999999999994</c:v>
                </c:pt>
                <c:pt idx="1913">
                  <c:v>124.83499999999999</c:v>
                </c:pt>
                <c:pt idx="1914">
                  <c:v>148.44499999999999</c:v>
                </c:pt>
                <c:pt idx="1915">
                  <c:v>47.32</c:v>
                </c:pt>
                <c:pt idx="1916">
                  <c:v>45.920999999999999</c:v>
                </c:pt>
                <c:pt idx="1917">
                  <c:v>38.695999999999998</c:v>
                </c:pt>
                <c:pt idx="1918">
                  <c:v>144.35300000000001</c:v>
                </c:pt>
                <c:pt idx="1919">
                  <c:v>107.22</c:v>
                </c:pt>
                <c:pt idx="1920">
                  <c:v>38.578000000000003</c:v>
                </c:pt>
                <c:pt idx="1921">
                  <c:v>65.42</c:v>
                </c:pt>
                <c:pt idx="1922">
                  <c:v>43.384</c:v>
                </c:pt>
                <c:pt idx="1923">
                  <c:v>103.761</c:v>
                </c:pt>
                <c:pt idx="1924">
                  <c:v>99.495999999999995</c:v>
                </c:pt>
                <c:pt idx="1925">
                  <c:v>106.372</c:v>
                </c:pt>
                <c:pt idx="1926">
                  <c:v>31.1</c:v>
                </c:pt>
                <c:pt idx="1927">
                  <c:v>67.707999999999998</c:v>
                </c:pt>
                <c:pt idx="1928">
                  <c:v>71.052999999999997</c:v>
                </c:pt>
                <c:pt idx="1929">
                  <c:v>3.476</c:v>
                </c:pt>
                <c:pt idx="1930">
                  <c:v>127.14100000000001</c:v>
                </c:pt>
                <c:pt idx="1931">
                  <c:v>70.203999999999994</c:v>
                </c:pt>
                <c:pt idx="1932">
                  <c:v>140.87</c:v>
                </c:pt>
                <c:pt idx="1933">
                  <c:v>59.575000000000003</c:v>
                </c:pt>
                <c:pt idx="1934">
                  <c:v>95.093999999999994</c:v>
                </c:pt>
                <c:pt idx="1935">
                  <c:v>83.637</c:v>
                </c:pt>
                <c:pt idx="1936">
                  <c:v>77.55</c:v>
                </c:pt>
                <c:pt idx="1937">
                  <c:v>38.362000000000002</c:v>
                </c:pt>
                <c:pt idx="1938">
                  <c:v>29.818000000000001</c:v>
                </c:pt>
                <c:pt idx="1939">
                  <c:v>37.426000000000002</c:v>
                </c:pt>
                <c:pt idx="1940">
                  <c:v>71.025999999999996</c:v>
                </c:pt>
                <c:pt idx="1941">
                  <c:v>42.640999999999998</c:v>
                </c:pt>
                <c:pt idx="1942">
                  <c:v>94.305000000000007</c:v>
                </c:pt>
                <c:pt idx="1943">
                  <c:v>20.213999999999999</c:v>
                </c:pt>
                <c:pt idx="1944">
                  <c:v>59.307000000000002</c:v>
                </c:pt>
                <c:pt idx="1945">
                  <c:v>88.384</c:v>
                </c:pt>
                <c:pt idx="1946">
                  <c:v>82.543999999999997</c:v>
                </c:pt>
                <c:pt idx="1947">
                  <c:v>116.916</c:v>
                </c:pt>
                <c:pt idx="1948">
                  <c:v>2.75</c:v>
                </c:pt>
                <c:pt idx="1949">
                  <c:v>233.60599999999999</c:v>
                </c:pt>
                <c:pt idx="1950">
                  <c:v>29.15</c:v>
                </c:pt>
                <c:pt idx="1951">
                  <c:v>82.771000000000001</c:v>
                </c:pt>
                <c:pt idx="1952">
                  <c:v>113.849</c:v>
                </c:pt>
                <c:pt idx="1953">
                  <c:v>113.774</c:v>
                </c:pt>
                <c:pt idx="1954">
                  <c:v>94.454999999999998</c:v>
                </c:pt>
                <c:pt idx="1955">
                  <c:v>123.15600000000001</c:v>
                </c:pt>
                <c:pt idx="1956">
                  <c:v>72.507999999999996</c:v>
                </c:pt>
                <c:pt idx="1957">
                  <c:v>63.286000000000001</c:v>
                </c:pt>
                <c:pt idx="1958">
                  <c:v>89.037999999999997</c:v>
                </c:pt>
                <c:pt idx="1959">
                  <c:v>94.185000000000002</c:v>
                </c:pt>
                <c:pt idx="1960">
                  <c:v>27.625</c:v>
                </c:pt>
                <c:pt idx="1961">
                  <c:v>108.58199999999999</c:v>
                </c:pt>
                <c:pt idx="1962">
                  <c:v>60.113999999999997</c:v>
                </c:pt>
                <c:pt idx="1963">
                  <c:v>59.737000000000002</c:v>
                </c:pt>
                <c:pt idx="1964">
                  <c:v>114.90300000000001</c:v>
                </c:pt>
                <c:pt idx="1965">
                  <c:v>60.396000000000001</c:v>
                </c:pt>
                <c:pt idx="1966">
                  <c:v>10.513999999999999</c:v>
                </c:pt>
                <c:pt idx="1967">
                  <c:v>106.717</c:v>
                </c:pt>
                <c:pt idx="1968">
                  <c:v>217.221</c:v>
                </c:pt>
                <c:pt idx="1969">
                  <c:v>108.029</c:v>
                </c:pt>
                <c:pt idx="1970">
                  <c:v>116.066</c:v>
                </c:pt>
                <c:pt idx="1971">
                  <c:v>84.918000000000006</c:v>
                </c:pt>
                <c:pt idx="1972">
                  <c:v>64.655000000000001</c:v>
                </c:pt>
                <c:pt idx="1973">
                  <c:v>41.756</c:v>
                </c:pt>
                <c:pt idx="1974">
                  <c:v>138.33099999999999</c:v>
                </c:pt>
                <c:pt idx="1975">
                  <c:v>89.6</c:v>
                </c:pt>
                <c:pt idx="1976">
                  <c:v>51.372</c:v>
                </c:pt>
                <c:pt idx="1977">
                  <c:v>57.512</c:v>
                </c:pt>
                <c:pt idx="1978">
                  <c:v>12.85</c:v>
                </c:pt>
                <c:pt idx="1979">
                  <c:v>89.811000000000007</c:v>
                </c:pt>
                <c:pt idx="1980">
                  <c:v>94.349000000000004</c:v>
                </c:pt>
                <c:pt idx="1981">
                  <c:v>125.069</c:v>
                </c:pt>
                <c:pt idx="1982">
                  <c:v>168.75700000000001</c:v>
                </c:pt>
                <c:pt idx="1983">
                  <c:v>108.73</c:v>
                </c:pt>
                <c:pt idx="1984">
                  <c:v>57.488</c:v>
                </c:pt>
                <c:pt idx="1985">
                  <c:v>14.242000000000001</c:v>
                </c:pt>
                <c:pt idx="1986">
                  <c:v>183.96600000000001</c:v>
                </c:pt>
                <c:pt idx="1987">
                  <c:v>112.501</c:v>
                </c:pt>
                <c:pt idx="1988">
                  <c:v>46.313000000000002</c:v>
                </c:pt>
                <c:pt idx="1989">
                  <c:v>101.042</c:v>
                </c:pt>
                <c:pt idx="1990">
                  <c:v>19.498000000000001</c:v>
                </c:pt>
                <c:pt idx="1991">
                  <c:v>12.61</c:v>
                </c:pt>
                <c:pt idx="1992">
                  <c:v>86.507000000000005</c:v>
                </c:pt>
                <c:pt idx="1993">
                  <c:v>131.24</c:v>
                </c:pt>
                <c:pt idx="1994">
                  <c:v>87.513000000000005</c:v>
                </c:pt>
                <c:pt idx="1995">
                  <c:v>388.09</c:v>
                </c:pt>
                <c:pt idx="1996">
                  <c:v>89.218999999999994</c:v>
                </c:pt>
                <c:pt idx="1997">
                  <c:v>35.863</c:v>
                </c:pt>
                <c:pt idx="1998">
                  <c:v>105.431</c:v>
                </c:pt>
                <c:pt idx="1999">
                  <c:v>157.768</c:v>
                </c:pt>
                <c:pt idx="2000">
                  <c:v>100.64700000000001</c:v>
                </c:pt>
                <c:pt idx="2001">
                  <c:v>64.872</c:v>
                </c:pt>
                <c:pt idx="2002">
                  <c:v>170.36600000000001</c:v>
                </c:pt>
                <c:pt idx="2003">
                  <c:v>158.17400000000001</c:v>
                </c:pt>
                <c:pt idx="2004">
                  <c:v>127.806</c:v>
                </c:pt>
                <c:pt idx="2005">
                  <c:v>70.971000000000004</c:v>
                </c:pt>
                <c:pt idx="2006">
                  <c:v>75.024000000000001</c:v>
                </c:pt>
                <c:pt idx="2007">
                  <c:v>66.975999999999999</c:v>
                </c:pt>
                <c:pt idx="2008">
                  <c:v>59.136000000000003</c:v>
                </c:pt>
                <c:pt idx="2009">
                  <c:v>37.771000000000001</c:v>
                </c:pt>
                <c:pt idx="2010">
                  <c:v>47.606000000000002</c:v>
                </c:pt>
                <c:pt idx="2011">
                  <c:v>13.326000000000001</c:v>
                </c:pt>
                <c:pt idx="2012">
                  <c:v>159.733</c:v>
                </c:pt>
                <c:pt idx="2013">
                  <c:v>56.856999999999999</c:v>
                </c:pt>
                <c:pt idx="2014">
                  <c:v>56.000999999999998</c:v>
                </c:pt>
                <c:pt idx="2015">
                  <c:v>304.59100000000001</c:v>
                </c:pt>
                <c:pt idx="2016">
                  <c:v>38.502000000000002</c:v>
                </c:pt>
                <c:pt idx="2017">
                  <c:v>94.995999999999995</c:v>
                </c:pt>
                <c:pt idx="2018">
                  <c:v>308.64400000000001</c:v>
                </c:pt>
                <c:pt idx="2019">
                  <c:v>86.697000000000003</c:v>
                </c:pt>
                <c:pt idx="2020">
                  <c:v>237.874</c:v>
                </c:pt>
                <c:pt idx="2021">
                  <c:v>55.679000000000002</c:v>
                </c:pt>
                <c:pt idx="2022">
                  <c:v>102.259</c:v>
                </c:pt>
                <c:pt idx="2023">
                  <c:v>166.535</c:v>
                </c:pt>
                <c:pt idx="2024">
                  <c:v>45.825000000000003</c:v>
                </c:pt>
                <c:pt idx="2025">
                  <c:v>75.322999999999993</c:v>
                </c:pt>
                <c:pt idx="2026">
                  <c:v>119.366</c:v>
                </c:pt>
                <c:pt idx="2027">
                  <c:v>122.705</c:v>
                </c:pt>
                <c:pt idx="2028">
                  <c:v>75.927000000000007</c:v>
                </c:pt>
                <c:pt idx="2029">
                  <c:v>172.76</c:v>
                </c:pt>
                <c:pt idx="2030">
                  <c:v>57.860999999999997</c:v>
                </c:pt>
                <c:pt idx="2031">
                  <c:v>45.555</c:v>
                </c:pt>
                <c:pt idx="2032">
                  <c:v>70.507999999999996</c:v>
                </c:pt>
                <c:pt idx="2033">
                  <c:v>95.131</c:v>
                </c:pt>
                <c:pt idx="2034">
                  <c:v>63.279000000000003</c:v>
                </c:pt>
                <c:pt idx="2035">
                  <c:v>67.176000000000002</c:v>
                </c:pt>
                <c:pt idx="2036">
                  <c:v>78.247</c:v>
                </c:pt>
                <c:pt idx="2037">
                  <c:v>30.204000000000001</c:v>
                </c:pt>
                <c:pt idx="2038">
                  <c:v>33.633000000000003</c:v>
                </c:pt>
                <c:pt idx="2039">
                  <c:v>43.093000000000004</c:v>
                </c:pt>
                <c:pt idx="2040">
                  <c:v>72.188000000000002</c:v>
                </c:pt>
                <c:pt idx="2041">
                  <c:v>64.885999999999996</c:v>
                </c:pt>
                <c:pt idx="2042">
                  <c:v>21.803999999999998</c:v>
                </c:pt>
                <c:pt idx="2043">
                  <c:v>158.97499999999999</c:v>
                </c:pt>
                <c:pt idx="2044">
                  <c:v>67.555000000000007</c:v>
                </c:pt>
                <c:pt idx="2045">
                  <c:v>122.59</c:v>
                </c:pt>
                <c:pt idx="2046">
                  <c:v>66.06</c:v>
                </c:pt>
                <c:pt idx="2047">
                  <c:v>107.901</c:v>
                </c:pt>
                <c:pt idx="2048">
                  <c:v>73.516000000000005</c:v>
                </c:pt>
                <c:pt idx="2049">
                  <c:v>54.994999999999997</c:v>
                </c:pt>
                <c:pt idx="2050">
                  <c:v>24.977</c:v>
                </c:pt>
                <c:pt idx="2051">
                  <c:v>37.993000000000002</c:v>
                </c:pt>
                <c:pt idx="2052">
                  <c:v>91.484999999999999</c:v>
                </c:pt>
                <c:pt idx="2053">
                  <c:v>77.632999999999996</c:v>
                </c:pt>
                <c:pt idx="2054">
                  <c:v>225.24</c:v>
                </c:pt>
                <c:pt idx="2055">
                  <c:v>80.975999999999999</c:v>
                </c:pt>
                <c:pt idx="2056">
                  <c:v>56.168999999999997</c:v>
                </c:pt>
                <c:pt idx="2057">
                  <c:v>270.90899999999999</c:v>
                </c:pt>
                <c:pt idx="2058">
                  <c:v>62.537999999999997</c:v>
                </c:pt>
                <c:pt idx="2059">
                  <c:v>43.866</c:v>
                </c:pt>
                <c:pt idx="2060">
                  <c:v>36.427</c:v>
                </c:pt>
                <c:pt idx="2061">
                  <c:v>43.747999999999998</c:v>
                </c:pt>
                <c:pt idx="2062">
                  <c:v>79.760999999999996</c:v>
                </c:pt>
                <c:pt idx="2063">
                  <c:v>251.96600000000001</c:v>
                </c:pt>
                <c:pt idx="2064">
                  <c:v>40.444000000000003</c:v>
                </c:pt>
                <c:pt idx="2065">
                  <c:v>70.498000000000005</c:v>
                </c:pt>
                <c:pt idx="2066">
                  <c:v>58.082000000000001</c:v>
                </c:pt>
                <c:pt idx="2067">
                  <c:v>68.608000000000004</c:v>
                </c:pt>
                <c:pt idx="2068">
                  <c:v>18.821000000000002</c:v>
                </c:pt>
                <c:pt idx="2069">
                  <c:v>120.273</c:v>
                </c:pt>
                <c:pt idx="2070">
                  <c:v>122.295</c:v>
                </c:pt>
                <c:pt idx="2071">
                  <c:v>31.66</c:v>
                </c:pt>
                <c:pt idx="2072">
                  <c:v>67.936999999999998</c:v>
                </c:pt>
                <c:pt idx="2073">
                  <c:v>364.81799999999998</c:v>
                </c:pt>
                <c:pt idx="2074">
                  <c:v>211.46</c:v>
                </c:pt>
                <c:pt idx="2075">
                  <c:v>65.707999999999998</c:v>
                </c:pt>
                <c:pt idx="2076">
                  <c:v>239.303</c:v>
                </c:pt>
                <c:pt idx="2077">
                  <c:v>57.109000000000002</c:v>
                </c:pt>
                <c:pt idx="2078">
                  <c:v>58.307000000000002</c:v>
                </c:pt>
                <c:pt idx="2079">
                  <c:v>143.96199999999999</c:v>
                </c:pt>
                <c:pt idx="2080">
                  <c:v>49.534999999999997</c:v>
                </c:pt>
                <c:pt idx="2081">
                  <c:v>61.99</c:v>
                </c:pt>
                <c:pt idx="2082">
                  <c:v>45.655999999999999</c:v>
                </c:pt>
                <c:pt idx="2083">
                  <c:v>71.277000000000001</c:v>
                </c:pt>
                <c:pt idx="2084">
                  <c:v>131.251</c:v>
                </c:pt>
                <c:pt idx="2085">
                  <c:v>42.069000000000003</c:v>
                </c:pt>
                <c:pt idx="2086">
                  <c:v>147.99</c:v>
                </c:pt>
                <c:pt idx="2087">
                  <c:v>73.180000000000007</c:v>
                </c:pt>
                <c:pt idx="2088">
                  <c:v>140.631</c:v>
                </c:pt>
                <c:pt idx="2089">
                  <c:v>58.673000000000002</c:v>
                </c:pt>
                <c:pt idx="2090">
                  <c:v>51.417999999999999</c:v>
                </c:pt>
                <c:pt idx="2091">
                  <c:v>116.34399999999999</c:v>
                </c:pt>
                <c:pt idx="2092">
                  <c:v>156.98500000000001</c:v>
                </c:pt>
                <c:pt idx="2093">
                  <c:v>121.158</c:v>
                </c:pt>
                <c:pt idx="2094">
                  <c:v>48.454999999999998</c:v>
                </c:pt>
                <c:pt idx="2095">
                  <c:v>269.55099999999999</c:v>
                </c:pt>
                <c:pt idx="2096">
                  <c:v>172.78100000000001</c:v>
                </c:pt>
                <c:pt idx="2097">
                  <c:v>108.47499999999999</c:v>
                </c:pt>
                <c:pt idx="2098">
                  <c:v>109.544</c:v>
                </c:pt>
                <c:pt idx="2099">
                  <c:v>132.989</c:v>
                </c:pt>
                <c:pt idx="2100">
                  <c:v>91.269000000000005</c:v>
                </c:pt>
                <c:pt idx="2101">
                  <c:v>32.463000000000001</c:v>
                </c:pt>
                <c:pt idx="2102">
                  <c:v>67.700999999999993</c:v>
                </c:pt>
                <c:pt idx="2103">
                  <c:v>20.146000000000001</c:v>
                </c:pt>
                <c:pt idx="2104">
                  <c:v>41.475000000000001</c:v>
                </c:pt>
                <c:pt idx="2105">
                  <c:v>60.677</c:v>
                </c:pt>
                <c:pt idx="2106">
                  <c:v>60.280999999999999</c:v>
                </c:pt>
                <c:pt idx="2107">
                  <c:v>111.514</c:v>
                </c:pt>
                <c:pt idx="2108">
                  <c:v>25.908000000000001</c:v>
                </c:pt>
                <c:pt idx="2109">
                  <c:v>135.352</c:v>
                </c:pt>
                <c:pt idx="2110">
                  <c:v>52.011000000000003</c:v>
                </c:pt>
                <c:pt idx="2111">
                  <c:v>141.68799999999999</c:v>
                </c:pt>
                <c:pt idx="2112">
                  <c:v>83.677999999999997</c:v>
                </c:pt>
                <c:pt idx="2113">
                  <c:v>79.245000000000005</c:v>
                </c:pt>
                <c:pt idx="2114">
                  <c:v>55.46</c:v>
                </c:pt>
                <c:pt idx="2115">
                  <c:v>74.356999999999999</c:v>
                </c:pt>
                <c:pt idx="2116">
                  <c:v>54.496000000000002</c:v>
                </c:pt>
                <c:pt idx="2117">
                  <c:v>31.431999999999999</c:v>
                </c:pt>
                <c:pt idx="2118">
                  <c:v>86.141999999999996</c:v>
                </c:pt>
                <c:pt idx="2119">
                  <c:v>94.73</c:v>
                </c:pt>
                <c:pt idx="2120">
                  <c:v>54.478000000000002</c:v>
                </c:pt>
                <c:pt idx="2121">
                  <c:v>60.951000000000001</c:v>
                </c:pt>
                <c:pt idx="2122">
                  <c:v>146.61600000000001</c:v>
                </c:pt>
                <c:pt idx="2123">
                  <c:v>55.432000000000002</c:v>
                </c:pt>
                <c:pt idx="2124">
                  <c:v>59.920999999999999</c:v>
                </c:pt>
                <c:pt idx="2125">
                  <c:v>92.855000000000004</c:v>
                </c:pt>
                <c:pt idx="2126">
                  <c:v>128.291</c:v>
                </c:pt>
                <c:pt idx="2127">
                  <c:v>134.53800000000001</c:v>
                </c:pt>
                <c:pt idx="2128">
                  <c:v>124.492</c:v>
                </c:pt>
                <c:pt idx="2129">
                  <c:v>121.447</c:v>
                </c:pt>
                <c:pt idx="2130">
                  <c:v>103.214</c:v>
                </c:pt>
                <c:pt idx="2131">
                  <c:v>50.313000000000002</c:v>
                </c:pt>
                <c:pt idx="2132">
                  <c:v>69.775000000000006</c:v>
                </c:pt>
                <c:pt idx="2133">
                  <c:v>54.728999999999999</c:v>
                </c:pt>
                <c:pt idx="2134">
                  <c:v>102.72</c:v>
                </c:pt>
                <c:pt idx="2135">
                  <c:v>46.795000000000002</c:v>
                </c:pt>
                <c:pt idx="2136">
                  <c:v>89.45</c:v>
                </c:pt>
                <c:pt idx="2137">
                  <c:v>54.732999999999997</c:v>
                </c:pt>
                <c:pt idx="2138">
                  <c:v>65.837000000000003</c:v>
                </c:pt>
                <c:pt idx="2139">
                  <c:v>110.70399999999999</c:v>
                </c:pt>
                <c:pt idx="2140">
                  <c:v>112.363</c:v>
                </c:pt>
                <c:pt idx="2141">
                  <c:v>134.66999999999999</c:v>
                </c:pt>
                <c:pt idx="2142">
                  <c:v>94.194000000000003</c:v>
                </c:pt>
                <c:pt idx="2143">
                  <c:v>56.686999999999998</c:v>
                </c:pt>
                <c:pt idx="2144">
                  <c:v>81.962000000000003</c:v>
                </c:pt>
                <c:pt idx="2145">
                  <c:v>84.584000000000003</c:v>
                </c:pt>
                <c:pt idx="2146">
                  <c:v>226.982</c:v>
                </c:pt>
                <c:pt idx="2147">
                  <c:v>93.903000000000006</c:v>
                </c:pt>
                <c:pt idx="2148">
                  <c:v>56.548000000000002</c:v>
                </c:pt>
                <c:pt idx="2149">
                  <c:v>52.527000000000001</c:v>
                </c:pt>
                <c:pt idx="2150">
                  <c:v>48.125999999999998</c:v>
                </c:pt>
                <c:pt idx="2151">
                  <c:v>79.552999999999997</c:v>
                </c:pt>
                <c:pt idx="2152">
                  <c:v>128.25399999999999</c:v>
                </c:pt>
                <c:pt idx="2153">
                  <c:v>99.206999999999994</c:v>
                </c:pt>
                <c:pt idx="2154">
                  <c:v>98.597999999999999</c:v>
                </c:pt>
                <c:pt idx="2155">
                  <c:v>178.12899999999999</c:v>
                </c:pt>
                <c:pt idx="2156">
                  <c:v>109.49</c:v>
                </c:pt>
                <c:pt idx="2157">
                  <c:v>44.573</c:v>
                </c:pt>
                <c:pt idx="2158">
                  <c:v>13.926</c:v>
                </c:pt>
                <c:pt idx="2159">
                  <c:v>101.98099999999999</c:v>
                </c:pt>
                <c:pt idx="2160">
                  <c:v>69.248999999999995</c:v>
                </c:pt>
                <c:pt idx="2161">
                  <c:v>4.7210000000000001</c:v>
                </c:pt>
                <c:pt idx="2162">
                  <c:v>114.571</c:v>
                </c:pt>
                <c:pt idx="2163">
                  <c:v>18.149000000000001</c:v>
                </c:pt>
                <c:pt idx="2164">
                  <c:v>77.036000000000001</c:v>
                </c:pt>
                <c:pt idx="2165">
                  <c:v>100.053</c:v>
                </c:pt>
                <c:pt idx="2166">
                  <c:v>120.539</c:v>
                </c:pt>
                <c:pt idx="2167">
                  <c:v>44.466999999999999</c:v>
                </c:pt>
                <c:pt idx="2168">
                  <c:v>111.60899999999999</c:v>
                </c:pt>
                <c:pt idx="2169">
                  <c:v>32.136000000000003</c:v>
                </c:pt>
                <c:pt idx="2170">
                  <c:v>42.07</c:v>
                </c:pt>
                <c:pt idx="2171">
                  <c:v>51.411999999999999</c:v>
                </c:pt>
                <c:pt idx="2172">
                  <c:v>44.624000000000002</c:v>
                </c:pt>
                <c:pt idx="2173">
                  <c:v>60.896999999999998</c:v>
                </c:pt>
                <c:pt idx="2174">
                  <c:v>50.35</c:v>
                </c:pt>
                <c:pt idx="2175">
                  <c:v>41.863</c:v>
                </c:pt>
                <c:pt idx="2176">
                  <c:v>52.030999999999999</c:v>
                </c:pt>
                <c:pt idx="2177">
                  <c:v>19.196000000000002</c:v>
                </c:pt>
                <c:pt idx="2178">
                  <c:v>183.24100000000001</c:v>
                </c:pt>
                <c:pt idx="2179">
                  <c:v>116.376</c:v>
                </c:pt>
                <c:pt idx="2180">
                  <c:v>92.707999999999998</c:v>
                </c:pt>
                <c:pt idx="2181">
                  <c:v>92.942999999999998</c:v>
                </c:pt>
                <c:pt idx="2182">
                  <c:v>82.951999999999998</c:v>
                </c:pt>
                <c:pt idx="2183">
                  <c:v>71.459000000000003</c:v>
                </c:pt>
                <c:pt idx="2184">
                  <c:v>60.856999999999999</c:v>
                </c:pt>
                <c:pt idx="2185">
                  <c:v>20.04</c:v>
                </c:pt>
                <c:pt idx="2186">
                  <c:v>79.677999999999997</c:v>
                </c:pt>
                <c:pt idx="2187">
                  <c:v>55.404000000000003</c:v>
                </c:pt>
                <c:pt idx="2188">
                  <c:v>39.222000000000001</c:v>
                </c:pt>
                <c:pt idx="2189">
                  <c:v>86.516000000000005</c:v>
                </c:pt>
                <c:pt idx="2190">
                  <c:v>116.89700000000001</c:v>
                </c:pt>
                <c:pt idx="2191">
                  <c:v>94.981999999999999</c:v>
                </c:pt>
                <c:pt idx="2192">
                  <c:v>78.825999999999993</c:v>
                </c:pt>
                <c:pt idx="2193">
                  <c:v>48.112000000000002</c:v>
                </c:pt>
                <c:pt idx="2194">
                  <c:v>71.867000000000004</c:v>
                </c:pt>
                <c:pt idx="2195">
                  <c:v>65.117999999999995</c:v>
                </c:pt>
                <c:pt idx="2196">
                  <c:v>89.881</c:v>
                </c:pt>
                <c:pt idx="2197">
                  <c:v>73.734999999999999</c:v>
                </c:pt>
                <c:pt idx="2198">
                  <c:v>66.867999999999995</c:v>
                </c:pt>
                <c:pt idx="2199">
                  <c:v>175.97300000000001</c:v>
                </c:pt>
                <c:pt idx="2200">
                  <c:v>53.345999999999997</c:v>
                </c:pt>
                <c:pt idx="2201">
                  <c:v>99.173000000000002</c:v>
                </c:pt>
                <c:pt idx="2202">
                  <c:v>69.695999999999998</c:v>
                </c:pt>
                <c:pt idx="2203">
                  <c:v>49.040999999999997</c:v>
                </c:pt>
                <c:pt idx="2204">
                  <c:v>74.328000000000003</c:v>
                </c:pt>
                <c:pt idx="2205">
                  <c:v>114.67700000000001</c:v>
                </c:pt>
                <c:pt idx="2206">
                  <c:v>35.92</c:v>
                </c:pt>
                <c:pt idx="2207">
                  <c:v>149.35</c:v>
                </c:pt>
                <c:pt idx="2208">
                  <c:v>122.91800000000001</c:v>
                </c:pt>
                <c:pt idx="2209">
                  <c:v>117.04</c:v>
                </c:pt>
                <c:pt idx="2210">
                  <c:v>66.83</c:v>
                </c:pt>
                <c:pt idx="2211">
                  <c:v>48.828000000000003</c:v>
                </c:pt>
                <c:pt idx="2212">
                  <c:v>164.834</c:v>
                </c:pt>
                <c:pt idx="2213">
                  <c:v>181.715</c:v>
                </c:pt>
                <c:pt idx="2214">
                  <c:v>168.67500000000001</c:v>
                </c:pt>
                <c:pt idx="2215">
                  <c:v>150.51</c:v>
                </c:pt>
                <c:pt idx="2216">
                  <c:v>13.12</c:v>
                </c:pt>
                <c:pt idx="2217">
                  <c:v>94.052000000000007</c:v>
                </c:pt>
                <c:pt idx="2218">
                  <c:v>73.507000000000005</c:v>
                </c:pt>
                <c:pt idx="2219">
                  <c:v>21.18</c:v>
                </c:pt>
                <c:pt idx="2220">
                  <c:v>120.739</c:v>
                </c:pt>
                <c:pt idx="2221">
                  <c:v>47.637999999999998</c:v>
                </c:pt>
                <c:pt idx="2222">
                  <c:v>89.620999999999995</c:v>
                </c:pt>
                <c:pt idx="2223">
                  <c:v>6.3109999999999999</c:v>
                </c:pt>
                <c:pt idx="2224">
                  <c:v>68.396000000000001</c:v>
                </c:pt>
                <c:pt idx="2225">
                  <c:v>143.71899999999999</c:v>
                </c:pt>
                <c:pt idx="2226">
                  <c:v>113.688</c:v>
                </c:pt>
                <c:pt idx="2227">
                  <c:v>76.492999999999995</c:v>
                </c:pt>
                <c:pt idx="2228">
                  <c:v>121.633</c:v>
                </c:pt>
                <c:pt idx="2229">
                  <c:v>148.91999999999999</c:v>
                </c:pt>
                <c:pt idx="2230">
                  <c:v>102.467</c:v>
                </c:pt>
                <c:pt idx="2231">
                  <c:v>36.439</c:v>
                </c:pt>
                <c:pt idx="2232">
                  <c:v>108.777</c:v>
                </c:pt>
                <c:pt idx="2233">
                  <c:v>49.317999999999998</c:v>
                </c:pt>
                <c:pt idx="2234">
                  <c:v>69.192999999999998</c:v>
                </c:pt>
                <c:pt idx="2235">
                  <c:v>71.533000000000001</c:v>
                </c:pt>
                <c:pt idx="2236">
                  <c:v>64.600999999999999</c:v>
                </c:pt>
                <c:pt idx="2237">
                  <c:v>70.974000000000004</c:v>
                </c:pt>
                <c:pt idx="2238">
                  <c:v>160.16900000000001</c:v>
                </c:pt>
                <c:pt idx="2239">
                  <c:v>158.535</c:v>
                </c:pt>
                <c:pt idx="2240">
                  <c:v>102.14100000000001</c:v>
                </c:pt>
                <c:pt idx="2241">
                  <c:v>61.445999999999998</c:v>
                </c:pt>
                <c:pt idx="2242">
                  <c:v>288.33999999999997</c:v>
                </c:pt>
                <c:pt idx="2243">
                  <c:v>76.584999999999994</c:v>
                </c:pt>
                <c:pt idx="2244">
                  <c:v>400.625</c:v>
                </c:pt>
                <c:pt idx="2245">
                  <c:v>129.815</c:v>
                </c:pt>
                <c:pt idx="2246">
                  <c:v>113.224</c:v>
                </c:pt>
                <c:pt idx="2247">
                  <c:v>56.981999999999999</c:v>
                </c:pt>
                <c:pt idx="2248">
                  <c:v>87.052999999999997</c:v>
                </c:pt>
                <c:pt idx="2249">
                  <c:v>76.147999999999996</c:v>
                </c:pt>
                <c:pt idx="2250">
                  <c:v>74.888000000000005</c:v>
                </c:pt>
                <c:pt idx="2251">
                  <c:v>102.902</c:v>
                </c:pt>
                <c:pt idx="2252">
                  <c:v>105.393</c:v>
                </c:pt>
                <c:pt idx="2253">
                  <c:v>104.887</c:v>
                </c:pt>
                <c:pt idx="2254">
                  <c:v>57.305</c:v>
                </c:pt>
                <c:pt idx="2255">
                  <c:v>92.528999999999996</c:v>
                </c:pt>
                <c:pt idx="2256">
                  <c:v>28.405999999999999</c:v>
                </c:pt>
                <c:pt idx="2257">
                  <c:v>136.042</c:v>
                </c:pt>
                <c:pt idx="2258">
                  <c:v>32.457999999999998</c:v>
                </c:pt>
                <c:pt idx="2259">
                  <c:v>132.10599999999999</c:v>
                </c:pt>
                <c:pt idx="2260">
                  <c:v>34.133000000000003</c:v>
                </c:pt>
                <c:pt idx="2261">
                  <c:v>186.488</c:v>
                </c:pt>
                <c:pt idx="2262">
                  <c:v>96.603999999999999</c:v>
                </c:pt>
                <c:pt idx="2263">
                  <c:v>33.5</c:v>
                </c:pt>
                <c:pt idx="2264">
                  <c:v>114.50700000000001</c:v>
                </c:pt>
                <c:pt idx="2265">
                  <c:v>248.976</c:v>
                </c:pt>
                <c:pt idx="2266">
                  <c:v>118.045</c:v>
                </c:pt>
                <c:pt idx="2267">
                  <c:v>89.373999999999995</c:v>
                </c:pt>
                <c:pt idx="2268">
                  <c:v>143.61199999999999</c:v>
                </c:pt>
                <c:pt idx="2269">
                  <c:v>147.804</c:v>
                </c:pt>
                <c:pt idx="2270">
                  <c:v>62.548999999999999</c:v>
                </c:pt>
                <c:pt idx="2271">
                  <c:v>90.254000000000005</c:v>
                </c:pt>
                <c:pt idx="2272">
                  <c:v>47.845999999999997</c:v>
                </c:pt>
                <c:pt idx="2273">
                  <c:v>19.283000000000001</c:v>
                </c:pt>
                <c:pt idx="2274">
                  <c:v>140.547</c:v>
                </c:pt>
                <c:pt idx="2275">
                  <c:v>75.759</c:v>
                </c:pt>
                <c:pt idx="2276">
                  <c:v>99.772999999999996</c:v>
                </c:pt>
                <c:pt idx="2277">
                  <c:v>154.572</c:v>
                </c:pt>
                <c:pt idx="2278">
                  <c:v>30.672999999999998</c:v>
                </c:pt>
                <c:pt idx="2279">
                  <c:v>50.447000000000003</c:v>
                </c:pt>
                <c:pt idx="2280">
                  <c:v>51.064</c:v>
                </c:pt>
                <c:pt idx="2281">
                  <c:v>39.435000000000002</c:v>
                </c:pt>
                <c:pt idx="2282">
                  <c:v>181.28</c:v>
                </c:pt>
                <c:pt idx="2283">
                  <c:v>71.716999999999999</c:v>
                </c:pt>
                <c:pt idx="2284">
                  <c:v>62.505000000000003</c:v>
                </c:pt>
                <c:pt idx="2285">
                  <c:v>110.831</c:v>
                </c:pt>
                <c:pt idx="2286">
                  <c:v>124.429</c:v>
                </c:pt>
                <c:pt idx="2287">
                  <c:v>69.003</c:v>
                </c:pt>
                <c:pt idx="2288">
                  <c:v>150.59800000000001</c:v>
                </c:pt>
                <c:pt idx="2289">
                  <c:v>47.854999999999997</c:v>
                </c:pt>
                <c:pt idx="2290">
                  <c:v>109.73</c:v>
                </c:pt>
                <c:pt idx="2291">
                  <c:v>78.691000000000003</c:v>
                </c:pt>
                <c:pt idx="2292">
                  <c:v>100.29600000000001</c:v>
                </c:pt>
                <c:pt idx="2293">
                  <c:v>53.3</c:v>
                </c:pt>
                <c:pt idx="2294">
                  <c:v>90.558000000000007</c:v>
                </c:pt>
                <c:pt idx="2295">
                  <c:v>94.141000000000005</c:v>
                </c:pt>
                <c:pt idx="2296">
                  <c:v>43.923999999999999</c:v>
                </c:pt>
                <c:pt idx="2297">
                  <c:v>90.317999999999998</c:v>
                </c:pt>
                <c:pt idx="2298">
                  <c:v>42.091000000000001</c:v>
                </c:pt>
                <c:pt idx="2299">
                  <c:v>137.899</c:v>
                </c:pt>
                <c:pt idx="2300">
                  <c:v>76.242999999999995</c:v>
                </c:pt>
                <c:pt idx="2301">
                  <c:v>213.88900000000001</c:v>
                </c:pt>
                <c:pt idx="2302">
                  <c:v>69.278000000000006</c:v>
                </c:pt>
                <c:pt idx="2303">
                  <c:v>245.96899999999999</c:v>
                </c:pt>
                <c:pt idx="2304">
                  <c:v>94.658000000000001</c:v>
                </c:pt>
                <c:pt idx="2305">
                  <c:v>118.19199999999999</c:v>
                </c:pt>
                <c:pt idx="2306">
                  <c:v>56.107999999999997</c:v>
                </c:pt>
                <c:pt idx="2307">
                  <c:v>73.405000000000001</c:v>
                </c:pt>
                <c:pt idx="2308">
                  <c:v>193.68899999999999</c:v>
                </c:pt>
                <c:pt idx="2309">
                  <c:v>45.906999999999996</c:v>
                </c:pt>
                <c:pt idx="2310">
                  <c:v>117.551</c:v>
                </c:pt>
                <c:pt idx="2311">
                  <c:v>59.561</c:v>
                </c:pt>
                <c:pt idx="2312">
                  <c:v>50.774999999999999</c:v>
                </c:pt>
                <c:pt idx="2313">
                  <c:v>94.114999999999995</c:v>
                </c:pt>
                <c:pt idx="2314">
                  <c:v>118.134</c:v>
                </c:pt>
                <c:pt idx="2315">
                  <c:v>46.165999999999997</c:v>
                </c:pt>
                <c:pt idx="2316">
                  <c:v>76.850999999999999</c:v>
                </c:pt>
                <c:pt idx="2317">
                  <c:v>130.21700000000001</c:v>
                </c:pt>
                <c:pt idx="2318">
                  <c:v>23.018999999999998</c:v>
                </c:pt>
                <c:pt idx="2319">
                  <c:v>70.448999999999998</c:v>
                </c:pt>
                <c:pt idx="2320">
                  <c:v>52.271999999999998</c:v>
                </c:pt>
                <c:pt idx="2321">
                  <c:v>132.65700000000001</c:v>
                </c:pt>
                <c:pt idx="2322">
                  <c:v>51.058999999999997</c:v>
                </c:pt>
                <c:pt idx="2323">
                  <c:v>72.706999999999994</c:v>
                </c:pt>
                <c:pt idx="2324">
                  <c:v>82.691000000000003</c:v>
                </c:pt>
                <c:pt idx="2325">
                  <c:v>139.84100000000001</c:v>
                </c:pt>
                <c:pt idx="2326">
                  <c:v>26.393000000000001</c:v>
                </c:pt>
                <c:pt idx="2327">
                  <c:v>150.435</c:v>
                </c:pt>
                <c:pt idx="2328">
                  <c:v>12.092000000000001</c:v>
                </c:pt>
                <c:pt idx="2329">
                  <c:v>35.002000000000002</c:v>
                </c:pt>
                <c:pt idx="2330">
                  <c:v>174.71799999999999</c:v>
                </c:pt>
                <c:pt idx="2331">
                  <c:v>51.308999999999997</c:v>
                </c:pt>
                <c:pt idx="2332">
                  <c:v>117.81100000000001</c:v>
                </c:pt>
                <c:pt idx="2333">
                  <c:v>67.867999999999995</c:v>
                </c:pt>
                <c:pt idx="2334">
                  <c:v>77.929000000000002</c:v>
                </c:pt>
                <c:pt idx="2335">
                  <c:v>71.632999999999996</c:v>
                </c:pt>
                <c:pt idx="2336">
                  <c:v>52.774999999999999</c:v>
                </c:pt>
                <c:pt idx="2337">
                  <c:v>63.680999999999997</c:v>
                </c:pt>
                <c:pt idx="2338">
                  <c:v>74.781000000000006</c:v>
                </c:pt>
                <c:pt idx="2339">
                  <c:v>144.624</c:v>
                </c:pt>
                <c:pt idx="2340">
                  <c:v>180.95099999999999</c:v>
                </c:pt>
                <c:pt idx="2341">
                  <c:v>43.558999999999997</c:v>
                </c:pt>
                <c:pt idx="2342">
                  <c:v>118.018</c:v>
                </c:pt>
                <c:pt idx="2343">
                  <c:v>134.16200000000001</c:v>
                </c:pt>
                <c:pt idx="2344">
                  <c:v>74.944000000000003</c:v>
                </c:pt>
                <c:pt idx="2345">
                  <c:v>135.18</c:v>
                </c:pt>
                <c:pt idx="2346">
                  <c:v>159.214</c:v>
                </c:pt>
                <c:pt idx="2347">
                  <c:v>54.548000000000002</c:v>
                </c:pt>
                <c:pt idx="2348">
                  <c:v>106.047</c:v>
                </c:pt>
                <c:pt idx="2349">
                  <c:v>84.870999999999995</c:v>
                </c:pt>
                <c:pt idx="2350">
                  <c:v>50.73</c:v>
                </c:pt>
                <c:pt idx="2351">
                  <c:v>103.785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514-4606-A103-3685DB4080E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1590272"/>
        <c:axId val="1"/>
      </c:lineChart>
      <c:catAx>
        <c:axId val="371590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1590272"/>
        <c:crosses val="autoZero"/>
        <c:crossBetween val="between"/>
      </c:valAx>
      <c:spPr>
        <a:noFill/>
        <a:ln w="25400">
          <a:noFill/>
        </a:ln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Actual vs. Predicted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HertzNegBin_2!$C$1</c:f>
              <c:strCache>
                <c:ptCount val="1"/>
                <c:pt idx="0">
                  <c:v>NUM_DAYS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HertzNegBin_2!$C$2:$C$2140</c:f>
              <c:numCache>
                <c:formatCode>General</c:formatCode>
                <c:ptCount val="2139"/>
                <c:pt idx="0">
                  <c:v>32</c:v>
                </c:pt>
                <c:pt idx="1">
                  <c:v>34</c:v>
                </c:pt>
                <c:pt idx="2">
                  <c:v>31</c:v>
                </c:pt>
                <c:pt idx="3">
                  <c:v>96</c:v>
                </c:pt>
                <c:pt idx="4">
                  <c:v>62</c:v>
                </c:pt>
                <c:pt idx="5">
                  <c:v>25</c:v>
                </c:pt>
                <c:pt idx="6">
                  <c:v>28</c:v>
                </c:pt>
                <c:pt idx="7">
                  <c:v>192</c:v>
                </c:pt>
                <c:pt idx="8">
                  <c:v>8</c:v>
                </c:pt>
                <c:pt idx="9">
                  <c:v>27</c:v>
                </c:pt>
                <c:pt idx="10">
                  <c:v>18</c:v>
                </c:pt>
                <c:pt idx="11">
                  <c:v>196</c:v>
                </c:pt>
                <c:pt idx="12">
                  <c:v>46</c:v>
                </c:pt>
                <c:pt idx="13">
                  <c:v>67</c:v>
                </c:pt>
                <c:pt idx="14">
                  <c:v>14</c:v>
                </c:pt>
                <c:pt idx="15">
                  <c:v>100</c:v>
                </c:pt>
                <c:pt idx="16">
                  <c:v>12</c:v>
                </c:pt>
                <c:pt idx="17">
                  <c:v>9</c:v>
                </c:pt>
                <c:pt idx="18">
                  <c:v>46</c:v>
                </c:pt>
                <c:pt idx="19">
                  <c:v>18</c:v>
                </c:pt>
                <c:pt idx="20">
                  <c:v>50</c:v>
                </c:pt>
                <c:pt idx="21">
                  <c:v>44</c:v>
                </c:pt>
                <c:pt idx="22">
                  <c:v>9</c:v>
                </c:pt>
                <c:pt idx="23">
                  <c:v>41</c:v>
                </c:pt>
                <c:pt idx="24">
                  <c:v>20</c:v>
                </c:pt>
                <c:pt idx="25">
                  <c:v>12</c:v>
                </c:pt>
                <c:pt idx="26">
                  <c:v>32</c:v>
                </c:pt>
                <c:pt idx="27">
                  <c:v>24</c:v>
                </c:pt>
                <c:pt idx="28">
                  <c:v>19</c:v>
                </c:pt>
                <c:pt idx="29">
                  <c:v>16</c:v>
                </c:pt>
                <c:pt idx="30">
                  <c:v>14</c:v>
                </c:pt>
                <c:pt idx="31">
                  <c:v>148</c:v>
                </c:pt>
                <c:pt idx="32">
                  <c:v>19</c:v>
                </c:pt>
                <c:pt idx="33">
                  <c:v>39</c:v>
                </c:pt>
                <c:pt idx="34">
                  <c:v>88</c:v>
                </c:pt>
                <c:pt idx="35">
                  <c:v>68</c:v>
                </c:pt>
                <c:pt idx="36">
                  <c:v>10</c:v>
                </c:pt>
                <c:pt idx="37">
                  <c:v>28</c:v>
                </c:pt>
                <c:pt idx="38">
                  <c:v>260</c:v>
                </c:pt>
                <c:pt idx="39">
                  <c:v>124</c:v>
                </c:pt>
                <c:pt idx="40">
                  <c:v>24</c:v>
                </c:pt>
                <c:pt idx="41">
                  <c:v>102</c:v>
                </c:pt>
                <c:pt idx="42">
                  <c:v>34</c:v>
                </c:pt>
                <c:pt idx="43">
                  <c:v>50</c:v>
                </c:pt>
                <c:pt idx="44">
                  <c:v>26</c:v>
                </c:pt>
                <c:pt idx="45">
                  <c:v>51</c:v>
                </c:pt>
                <c:pt idx="46">
                  <c:v>58</c:v>
                </c:pt>
                <c:pt idx="47">
                  <c:v>6</c:v>
                </c:pt>
                <c:pt idx="48">
                  <c:v>68</c:v>
                </c:pt>
                <c:pt idx="49">
                  <c:v>21</c:v>
                </c:pt>
                <c:pt idx="50">
                  <c:v>73</c:v>
                </c:pt>
                <c:pt idx="51">
                  <c:v>11</c:v>
                </c:pt>
                <c:pt idx="52">
                  <c:v>27</c:v>
                </c:pt>
                <c:pt idx="53">
                  <c:v>41</c:v>
                </c:pt>
                <c:pt idx="54">
                  <c:v>72</c:v>
                </c:pt>
                <c:pt idx="55">
                  <c:v>84</c:v>
                </c:pt>
                <c:pt idx="56">
                  <c:v>46</c:v>
                </c:pt>
                <c:pt idx="57">
                  <c:v>50</c:v>
                </c:pt>
                <c:pt idx="58">
                  <c:v>357</c:v>
                </c:pt>
                <c:pt idx="59">
                  <c:v>21</c:v>
                </c:pt>
                <c:pt idx="60">
                  <c:v>23</c:v>
                </c:pt>
                <c:pt idx="61">
                  <c:v>47</c:v>
                </c:pt>
                <c:pt idx="62">
                  <c:v>202</c:v>
                </c:pt>
                <c:pt idx="63">
                  <c:v>58</c:v>
                </c:pt>
                <c:pt idx="64">
                  <c:v>34</c:v>
                </c:pt>
                <c:pt idx="65">
                  <c:v>17</c:v>
                </c:pt>
                <c:pt idx="66">
                  <c:v>27</c:v>
                </c:pt>
                <c:pt idx="67">
                  <c:v>46</c:v>
                </c:pt>
                <c:pt idx="68">
                  <c:v>242</c:v>
                </c:pt>
                <c:pt idx="69">
                  <c:v>54</c:v>
                </c:pt>
                <c:pt idx="70">
                  <c:v>29</c:v>
                </c:pt>
                <c:pt idx="71">
                  <c:v>18</c:v>
                </c:pt>
                <c:pt idx="72">
                  <c:v>176</c:v>
                </c:pt>
                <c:pt idx="73">
                  <c:v>46</c:v>
                </c:pt>
                <c:pt idx="74">
                  <c:v>2</c:v>
                </c:pt>
                <c:pt idx="75">
                  <c:v>68</c:v>
                </c:pt>
                <c:pt idx="76">
                  <c:v>112</c:v>
                </c:pt>
                <c:pt idx="77">
                  <c:v>13</c:v>
                </c:pt>
                <c:pt idx="78">
                  <c:v>19</c:v>
                </c:pt>
                <c:pt idx="79">
                  <c:v>57</c:v>
                </c:pt>
                <c:pt idx="80">
                  <c:v>97</c:v>
                </c:pt>
                <c:pt idx="81">
                  <c:v>26</c:v>
                </c:pt>
                <c:pt idx="82">
                  <c:v>128</c:v>
                </c:pt>
                <c:pt idx="83">
                  <c:v>173</c:v>
                </c:pt>
                <c:pt idx="84">
                  <c:v>18</c:v>
                </c:pt>
                <c:pt idx="85">
                  <c:v>8</c:v>
                </c:pt>
                <c:pt idx="86">
                  <c:v>74</c:v>
                </c:pt>
                <c:pt idx="87">
                  <c:v>5</c:v>
                </c:pt>
                <c:pt idx="88">
                  <c:v>27</c:v>
                </c:pt>
                <c:pt idx="89">
                  <c:v>27</c:v>
                </c:pt>
                <c:pt idx="90">
                  <c:v>49</c:v>
                </c:pt>
                <c:pt idx="91">
                  <c:v>28</c:v>
                </c:pt>
                <c:pt idx="92">
                  <c:v>20</c:v>
                </c:pt>
                <c:pt idx="93">
                  <c:v>21</c:v>
                </c:pt>
                <c:pt idx="94">
                  <c:v>62</c:v>
                </c:pt>
                <c:pt idx="95">
                  <c:v>34</c:v>
                </c:pt>
                <c:pt idx="96">
                  <c:v>107</c:v>
                </c:pt>
                <c:pt idx="97">
                  <c:v>29</c:v>
                </c:pt>
                <c:pt idx="98">
                  <c:v>34</c:v>
                </c:pt>
                <c:pt idx="99">
                  <c:v>66</c:v>
                </c:pt>
                <c:pt idx="100">
                  <c:v>21</c:v>
                </c:pt>
                <c:pt idx="101">
                  <c:v>336</c:v>
                </c:pt>
                <c:pt idx="102">
                  <c:v>35</c:v>
                </c:pt>
                <c:pt idx="103">
                  <c:v>37</c:v>
                </c:pt>
                <c:pt idx="104">
                  <c:v>41</c:v>
                </c:pt>
                <c:pt idx="105">
                  <c:v>111</c:v>
                </c:pt>
                <c:pt idx="106">
                  <c:v>51</c:v>
                </c:pt>
                <c:pt idx="107">
                  <c:v>6</c:v>
                </c:pt>
                <c:pt idx="108">
                  <c:v>58</c:v>
                </c:pt>
                <c:pt idx="109">
                  <c:v>36</c:v>
                </c:pt>
                <c:pt idx="110">
                  <c:v>123</c:v>
                </c:pt>
                <c:pt idx="111">
                  <c:v>59</c:v>
                </c:pt>
                <c:pt idx="112">
                  <c:v>28</c:v>
                </c:pt>
                <c:pt idx="113">
                  <c:v>42</c:v>
                </c:pt>
                <c:pt idx="114">
                  <c:v>83</c:v>
                </c:pt>
                <c:pt idx="115">
                  <c:v>103</c:v>
                </c:pt>
                <c:pt idx="116">
                  <c:v>10</c:v>
                </c:pt>
                <c:pt idx="117">
                  <c:v>24</c:v>
                </c:pt>
                <c:pt idx="118">
                  <c:v>108</c:v>
                </c:pt>
                <c:pt idx="119">
                  <c:v>14</c:v>
                </c:pt>
                <c:pt idx="120">
                  <c:v>15</c:v>
                </c:pt>
                <c:pt idx="121">
                  <c:v>36</c:v>
                </c:pt>
                <c:pt idx="122">
                  <c:v>81</c:v>
                </c:pt>
                <c:pt idx="123">
                  <c:v>103</c:v>
                </c:pt>
                <c:pt idx="124">
                  <c:v>11</c:v>
                </c:pt>
                <c:pt idx="125">
                  <c:v>4</c:v>
                </c:pt>
                <c:pt idx="126">
                  <c:v>102</c:v>
                </c:pt>
                <c:pt idx="127">
                  <c:v>19</c:v>
                </c:pt>
                <c:pt idx="128">
                  <c:v>19</c:v>
                </c:pt>
                <c:pt idx="129">
                  <c:v>106</c:v>
                </c:pt>
                <c:pt idx="130">
                  <c:v>77</c:v>
                </c:pt>
                <c:pt idx="131">
                  <c:v>75</c:v>
                </c:pt>
                <c:pt idx="132">
                  <c:v>28</c:v>
                </c:pt>
                <c:pt idx="133">
                  <c:v>109</c:v>
                </c:pt>
                <c:pt idx="134">
                  <c:v>71</c:v>
                </c:pt>
                <c:pt idx="135">
                  <c:v>68</c:v>
                </c:pt>
                <c:pt idx="136">
                  <c:v>27</c:v>
                </c:pt>
                <c:pt idx="137">
                  <c:v>51</c:v>
                </c:pt>
                <c:pt idx="138">
                  <c:v>65</c:v>
                </c:pt>
                <c:pt idx="139">
                  <c:v>79</c:v>
                </c:pt>
                <c:pt idx="140">
                  <c:v>21</c:v>
                </c:pt>
                <c:pt idx="141">
                  <c:v>63</c:v>
                </c:pt>
                <c:pt idx="142">
                  <c:v>109</c:v>
                </c:pt>
                <c:pt idx="143">
                  <c:v>220</c:v>
                </c:pt>
                <c:pt idx="144">
                  <c:v>8</c:v>
                </c:pt>
                <c:pt idx="145">
                  <c:v>72</c:v>
                </c:pt>
                <c:pt idx="146">
                  <c:v>43</c:v>
                </c:pt>
                <c:pt idx="147">
                  <c:v>26</c:v>
                </c:pt>
                <c:pt idx="148">
                  <c:v>21</c:v>
                </c:pt>
                <c:pt idx="149">
                  <c:v>49</c:v>
                </c:pt>
                <c:pt idx="150">
                  <c:v>107</c:v>
                </c:pt>
                <c:pt idx="151">
                  <c:v>48</c:v>
                </c:pt>
                <c:pt idx="152">
                  <c:v>123</c:v>
                </c:pt>
                <c:pt idx="153">
                  <c:v>38</c:v>
                </c:pt>
                <c:pt idx="154">
                  <c:v>53</c:v>
                </c:pt>
                <c:pt idx="155">
                  <c:v>60</c:v>
                </c:pt>
                <c:pt idx="156">
                  <c:v>72</c:v>
                </c:pt>
                <c:pt idx="157">
                  <c:v>146</c:v>
                </c:pt>
                <c:pt idx="158">
                  <c:v>66</c:v>
                </c:pt>
                <c:pt idx="159">
                  <c:v>65</c:v>
                </c:pt>
                <c:pt idx="160">
                  <c:v>68</c:v>
                </c:pt>
                <c:pt idx="161">
                  <c:v>119</c:v>
                </c:pt>
                <c:pt idx="162">
                  <c:v>55</c:v>
                </c:pt>
                <c:pt idx="163">
                  <c:v>113</c:v>
                </c:pt>
                <c:pt idx="164">
                  <c:v>59</c:v>
                </c:pt>
                <c:pt idx="165">
                  <c:v>17</c:v>
                </c:pt>
                <c:pt idx="166">
                  <c:v>69</c:v>
                </c:pt>
                <c:pt idx="167">
                  <c:v>119</c:v>
                </c:pt>
                <c:pt idx="168">
                  <c:v>96</c:v>
                </c:pt>
                <c:pt idx="169">
                  <c:v>66</c:v>
                </c:pt>
                <c:pt idx="170">
                  <c:v>63</c:v>
                </c:pt>
                <c:pt idx="171">
                  <c:v>78</c:v>
                </c:pt>
                <c:pt idx="172">
                  <c:v>31</c:v>
                </c:pt>
                <c:pt idx="173">
                  <c:v>10</c:v>
                </c:pt>
                <c:pt idx="174">
                  <c:v>64</c:v>
                </c:pt>
                <c:pt idx="175">
                  <c:v>16</c:v>
                </c:pt>
                <c:pt idx="176">
                  <c:v>19</c:v>
                </c:pt>
                <c:pt idx="177">
                  <c:v>42</c:v>
                </c:pt>
                <c:pt idx="178">
                  <c:v>88</c:v>
                </c:pt>
                <c:pt idx="179">
                  <c:v>220</c:v>
                </c:pt>
                <c:pt idx="180">
                  <c:v>14</c:v>
                </c:pt>
                <c:pt idx="181">
                  <c:v>36</c:v>
                </c:pt>
                <c:pt idx="182">
                  <c:v>49</c:v>
                </c:pt>
                <c:pt idx="183">
                  <c:v>58</c:v>
                </c:pt>
                <c:pt idx="184">
                  <c:v>48</c:v>
                </c:pt>
                <c:pt idx="185">
                  <c:v>276</c:v>
                </c:pt>
                <c:pt idx="186">
                  <c:v>130</c:v>
                </c:pt>
                <c:pt idx="187">
                  <c:v>6</c:v>
                </c:pt>
                <c:pt idx="188">
                  <c:v>33</c:v>
                </c:pt>
                <c:pt idx="189">
                  <c:v>25</c:v>
                </c:pt>
                <c:pt idx="190">
                  <c:v>20</c:v>
                </c:pt>
                <c:pt idx="191">
                  <c:v>50</c:v>
                </c:pt>
                <c:pt idx="192">
                  <c:v>107</c:v>
                </c:pt>
                <c:pt idx="193">
                  <c:v>40</c:v>
                </c:pt>
                <c:pt idx="194">
                  <c:v>21</c:v>
                </c:pt>
                <c:pt idx="195">
                  <c:v>86</c:v>
                </c:pt>
                <c:pt idx="196">
                  <c:v>74</c:v>
                </c:pt>
                <c:pt idx="197">
                  <c:v>35</c:v>
                </c:pt>
                <c:pt idx="198">
                  <c:v>28</c:v>
                </c:pt>
                <c:pt idx="199">
                  <c:v>70</c:v>
                </c:pt>
                <c:pt idx="200">
                  <c:v>3</c:v>
                </c:pt>
                <c:pt idx="201">
                  <c:v>187</c:v>
                </c:pt>
                <c:pt idx="202">
                  <c:v>28</c:v>
                </c:pt>
                <c:pt idx="203">
                  <c:v>110</c:v>
                </c:pt>
                <c:pt idx="204">
                  <c:v>52</c:v>
                </c:pt>
                <c:pt idx="205">
                  <c:v>41</c:v>
                </c:pt>
                <c:pt idx="206">
                  <c:v>31</c:v>
                </c:pt>
                <c:pt idx="207">
                  <c:v>266</c:v>
                </c:pt>
                <c:pt idx="208">
                  <c:v>24</c:v>
                </c:pt>
                <c:pt idx="209">
                  <c:v>45</c:v>
                </c:pt>
                <c:pt idx="210">
                  <c:v>112</c:v>
                </c:pt>
                <c:pt idx="211">
                  <c:v>36</c:v>
                </c:pt>
                <c:pt idx="212">
                  <c:v>470</c:v>
                </c:pt>
                <c:pt idx="213">
                  <c:v>113</c:v>
                </c:pt>
                <c:pt idx="214">
                  <c:v>13</c:v>
                </c:pt>
                <c:pt idx="215">
                  <c:v>57</c:v>
                </c:pt>
                <c:pt idx="216">
                  <c:v>72</c:v>
                </c:pt>
                <c:pt idx="217">
                  <c:v>59</c:v>
                </c:pt>
                <c:pt idx="218">
                  <c:v>17</c:v>
                </c:pt>
                <c:pt idx="219">
                  <c:v>36</c:v>
                </c:pt>
                <c:pt idx="220">
                  <c:v>51</c:v>
                </c:pt>
                <c:pt idx="221">
                  <c:v>23</c:v>
                </c:pt>
                <c:pt idx="222">
                  <c:v>15</c:v>
                </c:pt>
                <c:pt idx="223">
                  <c:v>62</c:v>
                </c:pt>
                <c:pt idx="224">
                  <c:v>98</c:v>
                </c:pt>
                <c:pt idx="225">
                  <c:v>38</c:v>
                </c:pt>
                <c:pt idx="226">
                  <c:v>130</c:v>
                </c:pt>
                <c:pt idx="227">
                  <c:v>83</c:v>
                </c:pt>
                <c:pt idx="228">
                  <c:v>5</c:v>
                </c:pt>
                <c:pt idx="229">
                  <c:v>32</c:v>
                </c:pt>
                <c:pt idx="230">
                  <c:v>10</c:v>
                </c:pt>
                <c:pt idx="231">
                  <c:v>32</c:v>
                </c:pt>
                <c:pt idx="232">
                  <c:v>107</c:v>
                </c:pt>
                <c:pt idx="233">
                  <c:v>67</c:v>
                </c:pt>
                <c:pt idx="234">
                  <c:v>49</c:v>
                </c:pt>
                <c:pt idx="235">
                  <c:v>42</c:v>
                </c:pt>
                <c:pt idx="236">
                  <c:v>10</c:v>
                </c:pt>
                <c:pt idx="237">
                  <c:v>171</c:v>
                </c:pt>
                <c:pt idx="238">
                  <c:v>89</c:v>
                </c:pt>
                <c:pt idx="239">
                  <c:v>15</c:v>
                </c:pt>
                <c:pt idx="240">
                  <c:v>30</c:v>
                </c:pt>
                <c:pt idx="241">
                  <c:v>14</c:v>
                </c:pt>
                <c:pt idx="242">
                  <c:v>30</c:v>
                </c:pt>
                <c:pt idx="243">
                  <c:v>40</c:v>
                </c:pt>
                <c:pt idx="244">
                  <c:v>52</c:v>
                </c:pt>
                <c:pt idx="245">
                  <c:v>174</c:v>
                </c:pt>
                <c:pt idx="246">
                  <c:v>57</c:v>
                </c:pt>
                <c:pt idx="247">
                  <c:v>41</c:v>
                </c:pt>
                <c:pt idx="248">
                  <c:v>74</c:v>
                </c:pt>
                <c:pt idx="249">
                  <c:v>68</c:v>
                </c:pt>
                <c:pt idx="250">
                  <c:v>6</c:v>
                </c:pt>
                <c:pt idx="251">
                  <c:v>35</c:v>
                </c:pt>
                <c:pt idx="252">
                  <c:v>62</c:v>
                </c:pt>
                <c:pt idx="253">
                  <c:v>56</c:v>
                </c:pt>
                <c:pt idx="254">
                  <c:v>145</c:v>
                </c:pt>
                <c:pt idx="255">
                  <c:v>67</c:v>
                </c:pt>
                <c:pt idx="256">
                  <c:v>141</c:v>
                </c:pt>
                <c:pt idx="257">
                  <c:v>67</c:v>
                </c:pt>
                <c:pt idx="258">
                  <c:v>16</c:v>
                </c:pt>
                <c:pt idx="259">
                  <c:v>4</c:v>
                </c:pt>
                <c:pt idx="260">
                  <c:v>37</c:v>
                </c:pt>
                <c:pt idx="261">
                  <c:v>37</c:v>
                </c:pt>
                <c:pt idx="262">
                  <c:v>241</c:v>
                </c:pt>
                <c:pt idx="263">
                  <c:v>145</c:v>
                </c:pt>
                <c:pt idx="264">
                  <c:v>26</c:v>
                </c:pt>
                <c:pt idx="265">
                  <c:v>56</c:v>
                </c:pt>
                <c:pt idx="266">
                  <c:v>187</c:v>
                </c:pt>
                <c:pt idx="267">
                  <c:v>40</c:v>
                </c:pt>
                <c:pt idx="268">
                  <c:v>25</c:v>
                </c:pt>
                <c:pt idx="269">
                  <c:v>100</c:v>
                </c:pt>
                <c:pt idx="270">
                  <c:v>199</c:v>
                </c:pt>
                <c:pt idx="271">
                  <c:v>21</c:v>
                </c:pt>
                <c:pt idx="272">
                  <c:v>58</c:v>
                </c:pt>
                <c:pt idx="273">
                  <c:v>79</c:v>
                </c:pt>
                <c:pt idx="274">
                  <c:v>27</c:v>
                </c:pt>
                <c:pt idx="275">
                  <c:v>40</c:v>
                </c:pt>
                <c:pt idx="276">
                  <c:v>91</c:v>
                </c:pt>
                <c:pt idx="277">
                  <c:v>56</c:v>
                </c:pt>
                <c:pt idx="278">
                  <c:v>38</c:v>
                </c:pt>
                <c:pt idx="279">
                  <c:v>53</c:v>
                </c:pt>
                <c:pt idx="280">
                  <c:v>67</c:v>
                </c:pt>
                <c:pt idx="281">
                  <c:v>81</c:v>
                </c:pt>
                <c:pt idx="282">
                  <c:v>53</c:v>
                </c:pt>
                <c:pt idx="283">
                  <c:v>72</c:v>
                </c:pt>
                <c:pt idx="284">
                  <c:v>104</c:v>
                </c:pt>
                <c:pt idx="285">
                  <c:v>136</c:v>
                </c:pt>
                <c:pt idx="286">
                  <c:v>29</c:v>
                </c:pt>
                <c:pt idx="287">
                  <c:v>165</c:v>
                </c:pt>
                <c:pt idx="288">
                  <c:v>35</c:v>
                </c:pt>
                <c:pt idx="289">
                  <c:v>28</c:v>
                </c:pt>
                <c:pt idx="290">
                  <c:v>34</c:v>
                </c:pt>
                <c:pt idx="291">
                  <c:v>21</c:v>
                </c:pt>
                <c:pt idx="292">
                  <c:v>49</c:v>
                </c:pt>
                <c:pt idx="293">
                  <c:v>15</c:v>
                </c:pt>
                <c:pt idx="294">
                  <c:v>68</c:v>
                </c:pt>
                <c:pt idx="295">
                  <c:v>22</c:v>
                </c:pt>
                <c:pt idx="296">
                  <c:v>13</c:v>
                </c:pt>
                <c:pt idx="297">
                  <c:v>51</c:v>
                </c:pt>
                <c:pt idx="298">
                  <c:v>15</c:v>
                </c:pt>
                <c:pt idx="299">
                  <c:v>51</c:v>
                </c:pt>
                <c:pt idx="300">
                  <c:v>31</c:v>
                </c:pt>
                <c:pt idx="301">
                  <c:v>17</c:v>
                </c:pt>
                <c:pt idx="302">
                  <c:v>49</c:v>
                </c:pt>
                <c:pt idx="303">
                  <c:v>60</c:v>
                </c:pt>
                <c:pt idx="304">
                  <c:v>110</c:v>
                </c:pt>
                <c:pt idx="305">
                  <c:v>67</c:v>
                </c:pt>
                <c:pt idx="306">
                  <c:v>35</c:v>
                </c:pt>
                <c:pt idx="307">
                  <c:v>218</c:v>
                </c:pt>
                <c:pt idx="308">
                  <c:v>41</c:v>
                </c:pt>
                <c:pt idx="309">
                  <c:v>19</c:v>
                </c:pt>
                <c:pt idx="310">
                  <c:v>37</c:v>
                </c:pt>
                <c:pt idx="311">
                  <c:v>32</c:v>
                </c:pt>
                <c:pt idx="312">
                  <c:v>123</c:v>
                </c:pt>
                <c:pt idx="313">
                  <c:v>20</c:v>
                </c:pt>
                <c:pt idx="314">
                  <c:v>50</c:v>
                </c:pt>
                <c:pt idx="315">
                  <c:v>9</c:v>
                </c:pt>
                <c:pt idx="316">
                  <c:v>19</c:v>
                </c:pt>
                <c:pt idx="317">
                  <c:v>275</c:v>
                </c:pt>
                <c:pt idx="318">
                  <c:v>75</c:v>
                </c:pt>
                <c:pt idx="319">
                  <c:v>20</c:v>
                </c:pt>
                <c:pt idx="320">
                  <c:v>113</c:v>
                </c:pt>
                <c:pt idx="321">
                  <c:v>53</c:v>
                </c:pt>
                <c:pt idx="322">
                  <c:v>164</c:v>
                </c:pt>
                <c:pt idx="323">
                  <c:v>154</c:v>
                </c:pt>
                <c:pt idx="324">
                  <c:v>28</c:v>
                </c:pt>
                <c:pt idx="325">
                  <c:v>31</c:v>
                </c:pt>
                <c:pt idx="326">
                  <c:v>25</c:v>
                </c:pt>
                <c:pt idx="327">
                  <c:v>104</c:v>
                </c:pt>
                <c:pt idx="328">
                  <c:v>118</c:v>
                </c:pt>
                <c:pt idx="329">
                  <c:v>20</c:v>
                </c:pt>
                <c:pt idx="330">
                  <c:v>32</c:v>
                </c:pt>
                <c:pt idx="331">
                  <c:v>34</c:v>
                </c:pt>
                <c:pt idx="332">
                  <c:v>18</c:v>
                </c:pt>
                <c:pt idx="333">
                  <c:v>30</c:v>
                </c:pt>
                <c:pt idx="334">
                  <c:v>26</c:v>
                </c:pt>
                <c:pt idx="335">
                  <c:v>71</c:v>
                </c:pt>
                <c:pt idx="336">
                  <c:v>43</c:v>
                </c:pt>
                <c:pt idx="337">
                  <c:v>51</c:v>
                </c:pt>
                <c:pt idx="338">
                  <c:v>21</c:v>
                </c:pt>
                <c:pt idx="339">
                  <c:v>53</c:v>
                </c:pt>
                <c:pt idx="340">
                  <c:v>58</c:v>
                </c:pt>
                <c:pt idx="341">
                  <c:v>15</c:v>
                </c:pt>
                <c:pt idx="342">
                  <c:v>112</c:v>
                </c:pt>
                <c:pt idx="343">
                  <c:v>71</c:v>
                </c:pt>
                <c:pt idx="344">
                  <c:v>127</c:v>
                </c:pt>
                <c:pt idx="345">
                  <c:v>16</c:v>
                </c:pt>
                <c:pt idx="346">
                  <c:v>111</c:v>
                </c:pt>
                <c:pt idx="347">
                  <c:v>22</c:v>
                </c:pt>
                <c:pt idx="348">
                  <c:v>100</c:v>
                </c:pt>
                <c:pt idx="349">
                  <c:v>47</c:v>
                </c:pt>
                <c:pt idx="350">
                  <c:v>23</c:v>
                </c:pt>
                <c:pt idx="351">
                  <c:v>114</c:v>
                </c:pt>
                <c:pt idx="352">
                  <c:v>15</c:v>
                </c:pt>
                <c:pt idx="353">
                  <c:v>130</c:v>
                </c:pt>
                <c:pt idx="354">
                  <c:v>298</c:v>
                </c:pt>
                <c:pt idx="355">
                  <c:v>34</c:v>
                </c:pt>
                <c:pt idx="356">
                  <c:v>16</c:v>
                </c:pt>
                <c:pt idx="357">
                  <c:v>41</c:v>
                </c:pt>
                <c:pt idx="358">
                  <c:v>43</c:v>
                </c:pt>
                <c:pt idx="359">
                  <c:v>43</c:v>
                </c:pt>
                <c:pt idx="360">
                  <c:v>74</c:v>
                </c:pt>
                <c:pt idx="361">
                  <c:v>49</c:v>
                </c:pt>
                <c:pt idx="362">
                  <c:v>58</c:v>
                </c:pt>
                <c:pt idx="363">
                  <c:v>317</c:v>
                </c:pt>
                <c:pt idx="364">
                  <c:v>45</c:v>
                </c:pt>
                <c:pt idx="365">
                  <c:v>105</c:v>
                </c:pt>
                <c:pt idx="366">
                  <c:v>47</c:v>
                </c:pt>
                <c:pt idx="367">
                  <c:v>140</c:v>
                </c:pt>
                <c:pt idx="368">
                  <c:v>12</c:v>
                </c:pt>
                <c:pt idx="369">
                  <c:v>39</c:v>
                </c:pt>
                <c:pt idx="370">
                  <c:v>22</c:v>
                </c:pt>
                <c:pt idx="371">
                  <c:v>49</c:v>
                </c:pt>
                <c:pt idx="372">
                  <c:v>56</c:v>
                </c:pt>
                <c:pt idx="373">
                  <c:v>43</c:v>
                </c:pt>
                <c:pt idx="374">
                  <c:v>37</c:v>
                </c:pt>
                <c:pt idx="375">
                  <c:v>81</c:v>
                </c:pt>
                <c:pt idx="376">
                  <c:v>106</c:v>
                </c:pt>
                <c:pt idx="377">
                  <c:v>78</c:v>
                </c:pt>
                <c:pt idx="378">
                  <c:v>40</c:v>
                </c:pt>
                <c:pt idx="379">
                  <c:v>53</c:v>
                </c:pt>
                <c:pt idx="380">
                  <c:v>34</c:v>
                </c:pt>
                <c:pt idx="381">
                  <c:v>34</c:v>
                </c:pt>
                <c:pt idx="382">
                  <c:v>157</c:v>
                </c:pt>
                <c:pt idx="383">
                  <c:v>55</c:v>
                </c:pt>
                <c:pt idx="384">
                  <c:v>27</c:v>
                </c:pt>
                <c:pt idx="385">
                  <c:v>73</c:v>
                </c:pt>
                <c:pt idx="386">
                  <c:v>79</c:v>
                </c:pt>
                <c:pt idx="387">
                  <c:v>140</c:v>
                </c:pt>
                <c:pt idx="388">
                  <c:v>32</c:v>
                </c:pt>
                <c:pt idx="389">
                  <c:v>57</c:v>
                </c:pt>
                <c:pt idx="390">
                  <c:v>133</c:v>
                </c:pt>
                <c:pt idx="391">
                  <c:v>137</c:v>
                </c:pt>
                <c:pt idx="392">
                  <c:v>99</c:v>
                </c:pt>
                <c:pt idx="393">
                  <c:v>7</c:v>
                </c:pt>
                <c:pt idx="394">
                  <c:v>33</c:v>
                </c:pt>
                <c:pt idx="395">
                  <c:v>75</c:v>
                </c:pt>
                <c:pt idx="396">
                  <c:v>201</c:v>
                </c:pt>
                <c:pt idx="397">
                  <c:v>110</c:v>
                </c:pt>
                <c:pt idx="398">
                  <c:v>200</c:v>
                </c:pt>
                <c:pt idx="399">
                  <c:v>52</c:v>
                </c:pt>
                <c:pt idx="400">
                  <c:v>53</c:v>
                </c:pt>
                <c:pt idx="401">
                  <c:v>14</c:v>
                </c:pt>
                <c:pt idx="402">
                  <c:v>115</c:v>
                </c:pt>
                <c:pt idx="403">
                  <c:v>26</c:v>
                </c:pt>
                <c:pt idx="404">
                  <c:v>15</c:v>
                </c:pt>
                <c:pt idx="405">
                  <c:v>31</c:v>
                </c:pt>
                <c:pt idx="406">
                  <c:v>38</c:v>
                </c:pt>
                <c:pt idx="407">
                  <c:v>20</c:v>
                </c:pt>
                <c:pt idx="408">
                  <c:v>213</c:v>
                </c:pt>
                <c:pt idx="409">
                  <c:v>17</c:v>
                </c:pt>
                <c:pt idx="410">
                  <c:v>36</c:v>
                </c:pt>
                <c:pt idx="411">
                  <c:v>14</c:v>
                </c:pt>
                <c:pt idx="412">
                  <c:v>38</c:v>
                </c:pt>
                <c:pt idx="413">
                  <c:v>22</c:v>
                </c:pt>
                <c:pt idx="414">
                  <c:v>16</c:v>
                </c:pt>
                <c:pt idx="415">
                  <c:v>20</c:v>
                </c:pt>
                <c:pt idx="416">
                  <c:v>62</c:v>
                </c:pt>
                <c:pt idx="417">
                  <c:v>39</c:v>
                </c:pt>
                <c:pt idx="418">
                  <c:v>70</c:v>
                </c:pt>
                <c:pt idx="419">
                  <c:v>61</c:v>
                </c:pt>
                <c:pt idx="420">
                  <c:v>46</c:v>
                </c:pt>
                <c:pt idx="421">
                  <c:v>60</c:v>
                </c:pt>
                <c:pt idx="422">
                  <c:v>3</c:v>
                </c:pt>
                <c:pt idx="423">
                  <c:v>42</c:v>
                </c:pt>
                <c:pt idx="424">
                  <c:v>51</c:v>
                </c:pt>
                <c:pt idx="425">
                  <c:v>58</c:v>
                </c:pt>
                <c:pt idx="426">
                  <c:v>57</c:v>
                </c:pt>
                <c:pt idx="427">
                  <c:v>31</c:v>
                </c:pt>
                <c:pt idx="428">
                  <c:v>14</c:v>
                </c:pt>
                <c:pt idx="429">
                  <c:v>27</c:v>
                </c:pt>
                <c:pt idx="430">
                  <c:v>45</c:v>
                </c:pt>
                <c:pt idx="431">
                  <c:v>137</c:v>
                </c:pt>
                <c:pt idx="432">
                  <c:v>222</c:v>
                </c:pt>
                <c:pt idx="433">
                  <c:v>23</c:v>
                </c:pt>
                <c:pt idx="434">
                  <c:v>6</c:v>
                </c:pt>
                <c:pt idx="435">
                  <c:v>12</c:v>
                </c:pt>
                <c:pt idx="436">
                  <c:v>11</c:v>
                </c:pt>
                <c:pt idx="437">
                  <c:v>58</c:v>
                </c:pt>
                <c:pt idx="438">
                  <c:v>73</c:v>
                </c:pt>
                <c:pt idx="439">
                  <c:v>57</c:v>
                </c:pt>
                <c:pt idx="440">
                  <c:v>44</c:v>
                </c:pt>
                <c:pt idx="441">
                  <c:v>36</c:v>
                </c:pt>
                <c:pt idx="442">
                  <c:v>10</c:v>
                </c:pt>
                <c:pt idx="443">
                  <c:v>12</c:v>
                </c:pt>
                <c:pt idx="444">
                  <c:v>101</c:v>
                </c:pt>
                <c:pt idx="445">
                  <c:v>51</c:v>
                </c:pt>
                <c:pt idx="446">
                  <c:v>20</c:v>
                </c:pt>
                <c:pt idx="447">
                  <c:v>116</c:v>
                </c:pt>
                <c:pt idx="448">
                  <c:v>7</c:v>
                </c:pt>
                <c:pt idx="449">
                  <c:v>43</c:v>
                </c:pt>
                <c:pt idx="450">
                  <c:v>54</c:v>
                </c:pt>
                <c:pt idx="451">
                  <c:v>28</c:v>
                </c:pt>
                <c:pt idx="452">
                  <c:v>129</c:v>
                </c:pt>
                <c:pt idx="453">
                  <c:v>9</c:v>
                </c:pt>
                <c:pt idx="454">
                  <c:v>35</c:v>
                </c:pt>
                <c:pt idx="455">
                  <c:v>42</c:v>
                </c:pt>
                <c:pt idx="456">
                  <c:v>12</c:v>
                </c:pt>
                <c:pt idx="457">
                  <c:v>34</c:v>
                </c:pt>
                <c:pt idx="458">
                  <c:v>4</c:v>
                </c:pt>
                <c:pt idx="459">
                  <c:v>115</c:v>
                </c:pt>
                <c:pt idx="460">
                  <c:v>59</c:v>
                </c:pt>
                <c:pt idx="461">
                  <c:v>47</c:v>
                </c:pt>
                <c:pt idx="462">
                  <c:v>31</c:v>
                </c:pt>
                <c:pt idx="463">
                  <c:v>55</c:v>
                </c:pt>
                <c:pt idx="464">
                  <c:v>46</c:v>
                </c:pt>
                <c:pt idx="465">
                  <c:v>44</c:v>
                </c:pt>
                <c:pt idx="466">
                  <c:v>18</c:v>
                </c:pt>
                <c:pt idx="467">
                  <c:v>18</c:v>
                </c:pt>
                <c:pt idx="468">
                  <c:v>13</c:v>
                </c:pt>
                <c:pt idx="469">
                  <c:v>69</c:v>
                </c:pt>
                <c:pt idx="470">
                  <c:v>16</c:v>
                </c:pt>
                <c:pt idx="471">
                  <c:v>26</c:v>
                </c:pt>
                <c:pt idx="472">
                  <c:v>52</c:v>
                </c:pt>
                <c:pt idx="473">
                  <c:v>186</c:v>
                </c:pt>
                <c:pt idx="474">
                  <c:v>9</c:v>
                </c:pt>
                <c:pt idx="475">
                  <c:v>85</c:v>
                </c:pt>
                <c:pt idx="476">
                  <c:v>64</c:v>
                </c:pt>
                <c:pt idx="477">
                  <c:v>234</c:v>
                </c:pt>
                <c:pt idx="478">
                  <c:v>33</c:v>
                </c:pt>
                <c:pt idx="479">
                  <c:v>69</c:v>
                </c:pt>
                <c:pt idx="480">
                  <c:v>28</c:v>
                </c:pt>
                <c:pt idx="481">
                  <c:v>104</c:v>
                </c:pt>
                <c:pt idx="482">
                  <c:v>4</c:v>
                </c:pt>
                <c:pt idx="483">
                  <c:v>17</c:v>
                </c:pt>
                <c:pt idx="484">
                  <c:v>76</c:v>
                </c:pt>
                <c:pt idx="485">
                  <c:v>106</c:v>
                </c:pt>
                <c:pt idx="486">
                  <c:v>138</c:v>
                </c:pt>
                <c:pt idx="487">
                  <c:v>118</c:v>
                </c:pt>
                <c:pt idx="488">
                  <c:v>83</c:v>
                </c:pt>
                <c:pt idx="489">
                  <c:v>18</c:v>
                </c:pt>
                <c:pt idx="490">
                  <c:v>229</c:v>
                </c:pt>
                <c:pt idx="491">
                  <c:v>52</c:v>
                </c:pt>
                <c:pt idx="492">
                  <c:v>182</c:v>
                </c:pt>
                <c:pt idx="493">
                  <c:v>170</c:v>
                </c:pt>
                <c:pt idx="494">
                  <c:v>9</c:v>
                </c:pt>
                <c:pt idx="495">
                  <c:v>80</c:v>
                </c:pt>
                <c:pt idx="496">
                  <c:v>140</c:v>
                </c:pt>
                <c:pt idx="497">
                  <c:v>56</c:v>
                </c:pt>
                <c:pt idx="498">
                  <c:v>17</c:v>
                </c:pt>
                <c:pt idx="499">
                  <c:v>27</c:v>
                </c:pt>
                <c:pt idx="500">
                  <c:v>90</c:v>
                </c:pt>
                <c:pt idx="501">
                  <c:v>16</c:v>
                </c:pt>
                <c:pt idx="502">
                  <c:v>61</c:v>
                </c:pt>
                <c:pt idx="503">
                  <c:v>4</c:v>
                </c:pt>
                <c:pt idx="504">
                  <c:v>3</c:v>
                </c:pt>
                <c:pt idx="505">
                  <c:v>37</c:v>
                </c:pt>
                <c:pt idx="506">
                  <c:v>18</c:v>
                </c:pt>
                <c:pt idx="507">
                  <c:v>52</c:v>
                </c:pt>
                <c:pt idx="508">
                  <c:v>82</c:v>
                </c:pt>
                <c:pt idx="509">
                  <c:v>39</c:v>
                </c:pt>
                <c:pt idx="510">
                  <c:v>110</c:v>
                </c:pt>
                <c:pt idx="511">
                  <c:v>4</c:v>
                </c:pt>
                <c:pt idx="512">
                  <c:v>18</c:v>
                </c:pt>
                <c:pt idx="513">
                  <c:v>14</c:v>
                </c:pt>
                <c:pt idx="514">
                  <c:v>196</c:v>
                </c:pt>
                <c:pt idx="515">
                  <c:v>32</c:v>
                </c:pt>
                <c:pt idx="516">
                  <c:v>16</c:v>
                </c:pt>
                <c:pt idx="517">
                  <c:v>59</c:v>
                </c:pt>
                <c:pt idx="518">
                  <c:v>56</c:v>
                </c:pt>
                <c:pt idx="519">
                  <c:v>37</c:v>
                </c:pt>
                <c:pt idx="520">
                  <c:v>40</c:v>
                </c:pt>
                <c:pt idx="521">
                  <c:v>92</c:v>
                </c:pt>
                <c:pt idx="522">
                  <c:v>90</c:v>
                </c:pt>
                <c:pt idx="523">
                  <c:v>25</c:v>
                </c:pt>
                <c:pt idx="524">
                  <c:v>178</c:v>
                </c:pt>
                <c:pt idx="525">
                  <c:v>47</c:v>
                </c:pt>
                <c:pt idx="526">
                  <c:v>23</c:v>
                </c:pt>
                <c:pt idx="527">
                  <c:v>32</c:v>
                </c:pt>
                <c:pt idx="528">
                  <c:v>32</c:v>
                </c:pt>
                <c:pt idx="529">
                  <c:v>45</c:v>
                </c:pt>
                <c:pt idx="530">
                  <c:v>15</c:v>
                </c:pt>
                <c:pt idx="531">
                  <c:v>8</c:v>
                </c:pt>
                <c:pt idx="532">
                  <c:v>41</c:v>
                </c:pt>
                <c:pt idx="533">
                  <c:v>107</c:v>
                </c:pt>
                <c:pt idx="534">
                  <c:v>30</c:v>
                </c:pt>
                <c:pt idx="535">
                  <c:v>41</c:v>
                </c:pt>
                <c:pt idx="536">
                  <c:v>54</c:v>
                </c:pt>
                <c:pt idx="537">
                  <c:v>14</c:v>
                </c:pt>
                <c:pt idx="538">
                  <c:v>117</c:v>
                </c:pt>
                <c:pt idx="539">
                  <c:v>26</c:v>
                </c:pt>
                <c:pt idx="540">
                  <c:v>80</c:v>
                </c:pt>
                <c:pt idx="541">
                  <c:v>84</c:v>
                </c:pt>
                <c:pt idx="542">
                  <c:v>57</c:v>
                </c:pt>
                <c:pt idx="543">
                  <c:v>15</c:v>
                </c:pt>
                <c:pt idx="544">
                  <c:v>6</c:v>
                </c:pt>
                <c:pt idx="545">
                  <c:v>53</c:v>
                </c:pt>
                <c:pt idx="546">
                  <c:v>75</c:v>
                </c:pt>
                <c:pt idx="547">
                  <c:v>178</c:v>
                </c:pt>
                <c:pt idx="548">
                  <c:v>148</c:v>
                </c:pt>
                <c:pt idx="549">
                  <c:v>94</c:v>
                </c:pt>
                <c:pt idx="550">
                  <c:v>84</c:v>
                </c:pt>
                <c:pt idx="551">
                  <c:v>24</c:v>
                </c:pt>
                <c:pt idx="552">
                  <c:v>23</c:v>
                </c:pt>
                <c:pt idx="553">
                  <c:v>6</c:v>
                </c:pt>
                <c:pt idx="554">
                  <c:v>24</c:v>
                </c:pt>
                <c:pt idx="555">
                  <c:v>77</c:v>
                </c:pt>
                <c:pt idx="556">
                  <c:v>342</c:v>
                </c:pt>
                <c:pt idx="557">
                  <c:v>193</c:v>
                </c:pt>
                <c:pt idx="558">
                  <c:v>139</c:v>
                </c:pt>
                <c:pt idx="559">
                  <c:v>38</c:v>
                </c:pt>
                <c:pt idx="560">
                  <c:v>66</c:v>
                </c:pt>
                <c:pt idx="561">
                  <c:v>153</c:v>
                </c:pt>
                <c:pt idx="562">
                  <c:v>58</c:v>
                </c:pt>
                <c:pt idx="563">
                  <c:v>42</c:v>
                </c:pt>
                <c:pt idx="564">
                  <c:v>10</c:v>
                </c:pt>
                <c:pt idx="565">
                  <c:v>85</c:v>
                </c:pt>
                <c:pt idx="566">
                  <c:v>43</c:v>
                </c:pt>
                <c:pt idx="567">
                  <c:v>109</c:v>
                </c:pt>
                <c:pt idx="568">
                  <c:v>50</c:v>
                </c:pt>
                <c:pt idx="569">
                  <c:v>2</c:v>
                </c:pt>
                <c:pt idx="570">
                  <c:v>76</c:v>
                </c:pt>
                <c:pt idx="571">
                  <c:v>75</c:v>
                </c:pt>
                <c:pt idx="572">
                  <c:v>94</c:v>
                </c:pt>
                <c:pt idx="573">
                  <c:v>16</c:v>
                </c:pt>
                <c:pt idx="574">
                  <c:v>61</c:v>
                </c:pt>
                <c:pt idx="575">
                  <c:v>9</c:v>
                </c:pt>
                <c:pt idx="576">
                  <c:v>137</c:v>
                </c:pt>
                <c:pt idx="577">
                  <c:v>34</c:v>
                </c:pt>
                <c:pt idx="578">
                  <c:v>30</c:v>
                </c:pt>
                <c:pt idx="579">
                  <c:v>87</c:v>
                </c:pt>
                <c:pt idx="580">
                  <c:v>57</c:v>
                </c:pt>
                <c:pt idx="581">
                  <c:v>45</c:v>
                </c:pt>
                <c:pt idx="582">
                  <c:v>26</c:v>
                </c:pt>
                <c:pt idx="583">
                  <c:v>29</c:v>
                </c:pt>
                <c:pt idx="584">
                  <c:v>468</c:v>
                </c:pt>
                <c:pt idx="585">
                  <c:v>37</c:v>
                </c:pt>
                <c:pt idx="586">
                  <c:v>26</c:v>
                </c:pt>
                <c:pt idx="587">
                  <c:v>20</c:v>
                </c:pt>
                <c:pt idx="588">
                  <c:v>92</c:v>
                </c:pt>
                <c:pt idx="589">
                  <c:v>33</c:v>
                </c:pt>
                <c:pt idx="590">
                  <c:v>20</c:v>
                </c:pt>
                <c:pt idx="591">
                  <c:v>152</c:v>
                </c:pt>
                <c:pt idx="592">
                  <c:v>129</c:v>
                </c:pt>
                <c:pt idx="593">
                  <c:v>9</c:v>
                </c:pt>
                <c:pt idx="594">
                  <c:v>28</c:v>
                </c:pt>
                <c:pt idx="595">
                  <c:v>17</c:v>
                </c:pt>
                <c:pt idx="596">
                  <c:v>23</c:v>
                </c:pt>
                <c:pt idx="597">
                  <c:v>36</c:v>
                </c:pt>
                <c:pt idx="598">
                  <c:v>20</c:v>
                </c:pt>
                <c:pt idx="599">
                  <c:v>169</c:v>
                </c:pt>
                <c:pt idx="600">
                  <c:v>49</c:v>
                </c:pt>
                <c:pt idx="601">
                  <c:v>74</c:v>
                </c:pt>
                <c:pt idx="602">
                  <c:v>10</c:v>
                </c:pt>
                <c:pt idx="603">
                  <c:v>36</c:v>
                </c:pt>
                <c:pt idx="604">
                  <c:v>92</c:v>
                </c:pt>
                <c:pt idx="605">
                  <c:v>27</c:v>
                </c:pt>
                <c:pt idx="606">
                  <c:v>12</c:v>
                </c:pt>
                <c:pt idx="607">
                  <c:v>100</c:v>
                </c:pt>
                <c:pt idx="608">
                  <c:v>37</c:v>
                </c:pt>
                <c:pt idx="609">
                  <c:v>44</c:v>
                </c:pt>
                <c:pt idx="610">
                  <c:v>96</c:v>
                </c:pt>
                <c:pt idx="611">
                  <c:v>13</c:v>
                </c:pt>
                <c:pt idx="612">
                  <c:v>18</c:v>
                </c:pt>
                <c:pt idx="613">
                  <c:v>64</c:v>
                </c:pt>
                <c:pt idx="614">
                  <c:v>44</c:v>
                </c:pt>
                <c:pt idx="615">
                  <c:v>10</c:v>
                </c:pt>
                <c:pt idx="616">
                  <c:v>39</c:v>
                </c:pt>
                <c:pt idx="617">
                  <c:v>8</c:v>
                </c:pt>
                <c:pt idx="618">
                  <c:v>140</c:v>
                </c:pt>
                <c:pt idx="619">
                  <c:v>189</c:v>
                </c:pt>
                <c:pt idx="620">
                  <c:v>94</c:v>
                </c:pt>
                <c:pt idx="621">
                  <c:v>66</c:v>
                </c:pt>
                <c:pt idx="622">
                  <c:v>13</c:v>
                </c:pt>
                <c:pt idx="623">
                  <c:v>26</c:v>
                </c:pt>
                <c:pt idx="624">
                  <c:v>21</c:v>
                </c:pt>
                <c:pt idx="625">
                  <c:v>48</c:v>
                </c:pt>
                <c:pt idx="626">
                  <c:v>124</c:v>
                </c:pt>
                <c:pt idx="627">
                  <c:v>72</c:v>
                </c:pt>
                <c:pt idx="628">
                  <c:v>118</c:v>
                </c:pt>
                <c:pt idx="629">
                  <c:v>26</c:v>
                </c:pt>
                <c:pt idx="630">
                  <c:v>9</c:v>
                </c:pt>
                <c:pt idx="631">
                  <c:v>40</c:v>
                </c:pt>
                <c:pt idx="632">
                  <c:v>104</c:v>
                </c:pt>
                <c:pt idx="633">
                  <c:v>192</c:v>
                </c:pt>
                <c:pt idx="634">
                  <c:v>10</c:v>
                </c:pt>
                <c:pt idx="635">
                  <c:v>336</c:v>
                </c:pt>
                <c:pt idx="636">
                  <c:v>104</c:v>
                </c:pt>
                <c:pt idx="637">
                  <c:v>50</c:v>
                </c:pt>
                <c:pt idx="638">
                  <c:v>34</c:v>
                </c:pt>
                <c:pt idx="639">
                  <c:v>14</c:v>
                </c:pt>
                <c:pt idx="640">
                  <c:v>185</c:v>
                </c:pt>
                <c:pt idx="641">
                  <c:v>85</c:v>
                </c:pt>
                <c:pt idx="642">
                  <c:v>26</c:v>
                </c:pt>
                <c:pt idx="643">
                  <c:v>53</c:v>
                </c:pt>
                <c:pt idx="644">
                  <c:v>77</c:v>
                </c:pt>
                <c:pt idx="645">
                  <c:v>75</c:v>
                </c:pt>
                <c:pt idx="646">
                  <c:v>68</c:v>
                </c:pt>
                <c:pt idx="647">
                  <c:v>64</c:v>
                </c:pt>
                <c:pt idx="648">
                  <c:v>105</c:v>
                </c:pt>
                <c:pt idx="649">
                  <c:v>18</c:v>
                </c:pt>
                <c:pt idx="650">
                  <c:v>25</c:v>
                </c:pt>
                <c:pt idx="651">
                  <c:v>77</c:v>
                </c:pt>
                <c:pt idx="652">
                  <c:v>130</c:v>
                </c:pt>
                <c:pt idx="653">
                  <c:v>38</c:v>
                </c:pt>
                <c:pt idx="654">
                  <c:v>51</c:v>
                </c:pt>
                <c:pt idx="655">
                  <c:v>69</c:v>
                </c:pt>
                <c:pt idx="656">
                  <c:v>283</c:v>
                </c:pt>
                <c:pt idx="657">
                  <c:v>12</c:v>
                </c:pt>
                <c:pt idx="658">
                  <c:v>35</c:v>
                </c:pt>
                <c:pt idx="659">
                  <c:v>47</c:v>
                </c:pt>
                <c:pt idx="660">
                  <c:v>16</c:v>
                </c:pt>
                <c:pt idx="661">
                  <c:v>81</c:v>
                </c:pt>
                <c:pt idx="662">
                  <c:v>41</c:v>
                </c:pt>
                <c:pt idx="663">
                  <c:v>59</c:v>
                </c:pt>
                <c:pt idx="664">
                  <c:v>82</c:v>
                </c:pt>
                <c:pt idx="665">
                  <c:v>75</c:v>
                </c:pt>
                <c:pt idx="666">
                  <c:v>50</c:v>
                </c:pt>
                <c:pt idx="667">
                  <c:v>201</c:v>
                </c:pt>
                <c:pt idx="668">
                  <c:v>16</c:v>
                </c:pt>
                <c:pt idx="669">
                  <c:v>19</c:v>
                </c:pt>
                <c:pt idx="670">
                  <c:v>49</c:v>
                </c:pt>
                <c:pt idx="671">
                  <c:v>8</c:v>
                </c:pt>
                <c:pt idx="672">
                  <c:v>46</c:v>
                </c:pt>
                <c:pt idx="673">
                  <c:v>45</c:v>
                </c:pt>
                <c:pt idx="674">
                  <c:v>11</c:v>
                </c:pt>
                <c:pt idx="675">
                  <c:v>588</c:v>
                </c:pt>
                <c:pt idx="676">
                  <c:v>114</c:v>
                </c:pt>
                <c:pt idx="677">
                  <c:v>51</c:v>
                </c:pt>
                <c:pt idx="678">
                  <c:v>25</c:v>
                </c:pt>
                <c:pt idx="679">
                  <c:v>62</c:v>
                </c:pt>
                <c:pt idx="680">
                  <c:v>69</c:v>
                </c:pt>
                <c:pt idx="681">
                  <c:v>21</c:v>
                </c:pt>
                <c:pt idx="682">
                  <c:v>58</c:v>
                </c:pt>
                <c:pt idx="683">
                  <c:v>179</c:v>
                </c:pt>
                <c:pt idx="684">
                  <c:v>30</c:v>
                </c:pt>
                <c:pt idx="685">
                  <c:v>24</c:v>
                </c:pt>
                <c:pt idx="686">
                  <c:v>53</c:v>
                </c:pt>
                <c:pt idx="687">
                  <c:v>28</c:v>
                </c:pt>
                <c:pt idx="688">
                  <c:v>5</c:v>
                </c:pt>
                <c:pt idx="689">
                  <c:v>62</c:v>
                </c:pt>
                <c:pt idx="690">
                  <c:v>126</c:v>
                </c:pt>
                <c:pt idx="691">
                  <c:v>29</c:v>
                </c:pt>
                <c:pt idx="692">
                  <c:v>51</c:v>
                </c:pt>
                <c:pt idx="693">
                  <c:v>65</c:v>
                </c:pt>
                <c:pt idx="694">
                  <c:v>33</c:v>
                </c:pt>
                <c:pt idx="695">
                  <c:v>12</c:v>
                </c:pt>
                <c:pt idx="696">
                  <c:v>88</c:v>
                </c:pt>
                <c:pt idx="697">
                  <c:v>41</c:v>
                </c:pt>
                <c:pt idx="698">
                  <c:v>145</c:v>
                </c:pt>
                <c:pt idx="699">
                  <c:v>134</c:v>
                </c:pt>
                <c:pt idx="700">
                  <c:v>29</c:v>
                </c:pt>
                <c:pt idx="701">
                  <c:v>15</c:v>
                </c:pt>
                <c:pt idx="702">
                  <c:v>13</c:v>
                </c:pt>
                <c:pt idx="703">
                  <c:v>40</c:v>
                </c:pt>
                <c:pt idx="704">
                  <c:v>103</c:v>
                </c:pt>
                <c:pt idx="705">
                  <c:v>56</c:v>
                </c:pt>
                <c:pt idx="706">
                  <c:v>59</c:v>
                </c:pt>
                <c:pt idx="707">
                  <c:v>22</c:v>
                </c:pt>
                <c:pt idx="708">
                  <c:v>43</c:v>
                </c:pt>
                <c:pt idx="709">
                  <c:v>131</c:v>
                </c:pt>
                <c:pt idx="710">
                  <c:v>53</c:v>
                </c:pt>
                <c:pt idx="711">
                  <c:v>117</c:v>
                </c:pt>
                <c:pt idx="712">
                  <c:v>85</c:v>
                </c:pt>
                <c:pt idx="713">
                  <c:v>166</c:v>
                </c:pt>
                <c:pt idx="714">
                  <c:v>25</c:v>
                </c:pt>
                <c:pt idx="715">
                  <c:v>19</c:v>
                </c:pt>
                <c:pt idx="716">
                  <c:v>30</c:v>
                </c:pt>
                <c:pt idx="717">
                  <c:v>33</c:v>
                </c:pt>
                <c:pt idx="718">
                  <c:v>57</c:v>
                </c:pt>
                <c:pt idx="719">
                  <c:v>14</c:v>
                </c:pt>
                <c:pt idx="720">
                  <c:v>67</c:v>
                </c:pt>
                <c:pt idx="721">
                  <c:v>70</c:v>
                </c:pt>
                <c:pt idx="722">
                  <c:v>49</c:v>
                </c:pt>
                <c:pt idx="723">
                  <c:v>91</c:v>
                </c:pt>
                <c:pt idx="724">
                  <c:v>52</c:v>
                </c:pt>
                <c:pt idx="725">
                  <c:v>29</c:v>
                </c:pt>
                <c:pt idx="726">
                  <c:v>31</c:v>
                </c:pt>
                <c:pt idx="727">
                  <c:v>75</c:v>
                </c:pt>
                <c:pt idx="728">
                  <c:v>12</c:v>
                </c:pt>
                <c:pt idx="729">
                  <c:v>46</c:v>
                </c:pt>
                <c:pt idx="730">
                  <c:v>96</c:v>
                </c:pt>
                <c:pt idx="731">
                  <c:v>507</c:v>
                </c:pt>
                <c:pt idx="732">
                  <c:v>22</c:v>
                </c:pt>
                <c:pt idx="733">
                  <c:v>67</c:v>
                </c:pt>
                <c:pt idx="734">
                  <c:v>12</c:v>
                </c:pt>
                <c:pt idx="735">
                  <c:v>182</c:v>
                </c:pt>
                <c:pt idx="736">
                  <c:v>72</c:v>
                </c:pt>
                <c:pt idx="737">
                  <c:v>48</c:v>
                </c:pt>
                <c:pt idx="738">
                  <c:v>21</c:v>
                </c:pt>
                <c:pt idx="739">
                  <c:v>79</c:v>
                </c:pt>
                <c:pt idx="740">
                  <c:v>66</c:v>
                </c:pt>
                <c:pt idx="741">
                  <c:v>36</c:v>
                </c:pt>
                <c:pt idx="742">
                  <c:v>15</c:v>
                </c:pt>
                <c:pt idx="743">
                  <c:v>19</c:v>
                </c:pt>
                <c:pt idx="744">
                  <c:v>129</c:v>
                </c:pt>
                <c:pt idx="745">
                  <c:v>94</c:v>
                </c:pt>
                <c:pt idx="746">
                  <c:v>195</c:v>
                </c:pt>
                <c:pt idx="747">
                  <c:v>75</c:v>
                </c:pt>
                <c:pt idx="748">
                  <c:v>95</c:v>
                </c:pt>
                <c:pt idx="749">
                  <c:v>44</c:v>
                </c:pt>
                <c:pt idx="750">
                  <c:v>28</c:v>
                </c:pt>
                <c:pt idx="751">
                  <c:v>39</c:v>
                </c:pt>
                <c:pt idx="752">
                  <c:v>21</c:v>
                </c:pt>
                <c:pt idx="753">
                  <c:v>23</c:v>
                </c:pt>
                <c:pt idx="754">
                  <c:v>25</c:v>
                </c:pt>
                <c:pt idx="755">
                  <c:v>12</c:v>
                </c:pt>
                <c:pt idx="756">
                  <c:v>22</c:v>
                </c:pt>
                <c:pt idx="757">
                  <c:v>41</c:v>
                </c:pt>
                <c:pt idx="758">
                  <c:v>16</c:v>
                </c:pt>
                <c:pt idx="759">
                  <c:v>22</c:v>
                </c:pt>
                <c:pt idx="760">
                  <c:v>24</c:v>
                </c:pt>
                <c:pt idx="761">
                  <c:v>29</c:v>
                </c:pt>
                <c:pt idx="762">
                  <c:v>79</c:v>
                </c:pt>
                <c:pt idx="763">
                  <c:v>127</c:v>
                </c:pt>
                <c:pt idx="764">
                  <c:v>151</c:v>
                </c:pt>
                <c:pt idx="765">
                  <c:v>98</c:v>
                </c:pt>
                <c:pt idx="766">
                  <c:v>64</c:v>
                </c:pt>
                <c:pt idx="767">
                  <c:v>30</c:v>
                </c:pt>
                <c:pt idx="768">
                  <c:v>33</c:v>
                </c:pt>
                <c:pt idx="769">
                  <c:v>56</c:v>
                </c:pt>
                <c:pt idx="770">
                  <c:v>76</c:v>
                </c:pt>
                <c:pt idx="771">
                  <c:v>2</c:v>
                </c:pt>
                <c:pt idx="772">
                  <c:v>12</c:v>
                </c:pt>
                <c:pt idx="773">
                  <c:v>67</c:v>
                </c:pt>
                <c:pt idx="774">
                  <c:v>44</c:v>
                </c:pt>
                <c:pt idx="775">
                  <c:v>17</c:v>
                </c:pt>
                <c:pt idx="776">
                  <c:v>28</c:v>
                </c:pt>
                <c:pt idx="777">
                  <c:v>72</c:v>
                </c:pt>
                <c:pt idx="778">
                  <c:v>48</c:v>
                </c:pt>
                <c:pt idx="779">
                  <c:v>131</c:v>
                </c:pt>
                <c:pt idx="780">
                  <c:v>33</c:v>
                </c:pt>
                <c:pt idx="781">
                  <c:v>28</c:v>
                </c:pt>
                <c:pt idx="782">
                  <c:v>291</c:v>
                </c:pt>
                <c:pt idx="783">
                  <c:v>22</c:v>
                </c:pt>
                <c:pt idx="784">
                  <c:v>24</c:v>
                </c:pt>
                <c:pt idx="785">
                  <c:v>37</c:v>
                </c:pt>
                <c:pt idx="786">
                  <c:v>45</c:v>
                </c:pt>
                <c:pt idx="787">
                  <c:v>57</c:v>
                </c:pt>
                <c:pt idx="788">
                  <c:v>46</c:v>
                </c:pt>
                <c:pt idx="789">
                  <c:v>226</c:v>
                </c:pt>
                <c:pt idx="790">
                  <c:v>95</c:v>
                </c:pt>
                <c:pt idx="791">
                  <c:v>101</c:v>
                </c:pt>
                <c:pt idx="792">
                  <c:v>88</c:v>
                </c:pt>
                <c:pt idx="793">
                  <c:v>19</c:v>
                </c:pt>
                <c:pt idx="794">
                  <c:v>11</c:v>
                </c:pt>
                <c:pt idx="795">
                  <c:v>25</c:v>
                </c:pt>
                <c:pt idx="796">
                  <c:v>34</c:v>
                </c:pt>
                <c:pt idx="797">
                  <c:v>72</c:v>
                </c:pt>
                <c:pt idx="798">
                  <c:v>83</c:v>
                </c:pt>
                <c:pt idx="799">
                  <c:v>36</c:v>
                </c:pt>
                <c:pt idx="800">
                  <c:v>100</c:v>
                </c:pt>
                <c:pt idx="801">
                  <c:v>45</c:v>
                </c:pt>
                <c:pt idx="802">
                  <c:v>119</c:v>
                </c:pt>
                <c:pt idx="803">
                  <c:v>67</c:v>
                </c:pt>
                <c:pt idx="804">
                  <c:v>124</c:v>
                </c:pt>
                <c:pt idx="805">
                  <c:v>41</c:v>
                </c:pt>
                <c:pt idx="806">
                  <c:v>37</c:v>
                </c:pt>
                <c:pt idx="807">
                  <c:v>37</c:v>
                </c:pt>
                <c:pt idx="808">
                  <c:v>165</c:v>
                </c:pt>
                <c:pt idx="809">
                  <c:v>62</c:v>
                </c:pt>
                <c:pt idx="810">
                  <c:v>44</c:v>
                </c:pt>
                <c:pt idx="811">
                  <c:v>17</c:v>
                </c:pt>
                <c:pt idx="812">
                  <c:v>47</c:v>
                </c:pt>
                <c:pt idx="813">
                  <c:v>85</c:v>
                </c:pt>
                <c:pt idx="814">
                  <c:v>49</c:v>
                </c:pt>
                <c:pt idx="815">
                  <c:v>32</c:v>
                </c:pt>
                <c:pt idx="816">
                  <c:v>203</c:v>
                </c:pt>
                <c:pt idx="817">
                  <c:v>80</c:v>
                </c:pt>
                <c:pt idx="818">
                  <c:v>48</c:v>
                </c:pt>
                <c:pt idx="819">
                  <c:v>54</c:v>
                </c:pt>
                <c:pt idx="820">
                  <c:v>11</c:v>
                </c:pt>
                <c:pt idx="821">
                  <c:v>32</c:v>
                </c:pt>
                <c:pt idx="822">
                  <c:v>13</c:v>
                </c:pt>
                <c:pt idx="823">
                  <c:v>67</c:v>
                </c:pt>
                <c:pt idx="824">
                  <c:v>158</c:v>
                </c:pt>
                <c:pt idx="825">
                  <c:v>52</c:v>
                </c:pt>
                <c:pt idx="826">
                  <c:v>33</c:v>
                </c:pt>
                <c:pt idx="827">
                  <c:v>51</c:v>
                </c:pt>
                <c:pt idx="828">
                  <c:v>11</c:v>
                </c:pt>
                <c:pt idx="829">
                  <c:v>39</c:v>
                </c:pt>
                <c:pt idx="830">
                  <c:v>51</c:v>
                </c:pt>
                <c:pt idx="831">
                  <c:v>132</c:v>
                </c:pt>
                <c:pt idx="832">
                  <c:v>28</c:v>
                </c:pt>
                <c:pt idx="833">
                  <c:v>45</c:v>
                </c:pt>
                <c:pt idx="834">
                  <c:v>25</c:v>
                </c:pt>
                <c:pt idx="835">
                  <c:v>7</c:v>
                </c:pt>
                <c:pt idx="836">
                  <c:v>88</c:v>
                </c:pt>
                <c:pt idx="837">
                  <c:v>101</c:v>
                </c:pt>
                <c:pt idx="838">
                  <c:v>172</c:v>
                </c:pt>
                <c:pt idx="839">
                  <c:v>54</c:v>
                </c:pt>
                <c:pt idx="840">
                  <c:v>36</c:v>
                </c:pt>
                <c:pt idx="841">
                  <c:v>13</c:v>
                </c:pt>
                <c:pt idx="842">
                  <c:v>79</c:v>
                </c:pt>
                <c:pt idx="843">
                  <c:v>56</c:v>
                </c:pt>
                <c:pt idx="844">
                  <c:v>35</c:v>
                </c:pt>
                <c:pt idx="845">
                  <c:v>15</c:v>
                </c:pt>
                <c:pt idx="846">
                  <c:v>49</c:v>
                </c:pt>
                <c:pt idx="847">
                  <c:v>26</c:v>
                </c:pt>
                <c:pt idx="848">
                  <c:v>30</c:v>
                </c:pt>
                <c:pt idx="849">
                  <c:v>51</c:v>
                </c:pt>
                <c:pt idx="850">
                  <c:v>95</c:v>
                </c:pt>
                <c:pt idx="851">
                  <c:v>19</c:v>
                </c:pt>
                <c:pt idx="852">
                  <c:v>143</c:v>
                </c:pt>
                <c:pt idx="853">
                  <c:v>34</c:v>
                </c:pt>
                <c:pt idx="854">
                  <c:v>65</c:v>
                </c:pt>
                <c:pt idx="855">
                  <c:v>206</c:v>
                </c:pt>
                <c:pt idx="856">
                  <c:v>38</c:v>
                </c:pt>
                <c:pt idx="857">
                  <c:v>140</c:v>
                </c:pt>
                <c:pt idx="858">
                  <c:v>37</c:v>
                </c:pt>
                <c:pt idx="859">
                  <c:v>18</c:v>
                </c:pt>
                <c:pt idx="860">
                  <c:v>9</c:v>
                </c:pt>
                <c:pt idx="861">
                  <c:v>22</c:v>
                </c:pt>
                <c:pt idx="862">
                  <c:v>78</c:v>
                </c:pt>
                <c:pt idx="863">
                  <c:v>24</c:v>
                </c:pt>
                <c:pt idx="864">
                  <c:v>64</c:v>
                </c:pt>
                <c:pt idx="865">
                  <c:v>98</c:v>
                </c:pt>
                <c:pt idx="866">
                  <c:v>22</c:v>
                </c:pt>
                <c:pt idx="867">
                  <c:v>50</c:v>
                </c:pt>
                <c:pt idx="868">
                  <c:v>53</c:v>
                </c:pt>
                <c:pt idx="869">
                  <c:v>98</c:v>
                </c:pt>
                <c:pt idx="870">
                  <c:v>69</c:v>
                </c:pt>
                <c:pt idx="871">
                  <c:v>65</c:v>
                </c:pt>
                <c:pt idx="872">
                  <c:v>38</c:v>
                </c:pt>
                <c:pt idx="873">
                  <c:v>89</c:v>
                </c:pt>
                <c:pt idx="874">
                  <c:v>71</c:v>
                </c:pt>
                <c:pt idx="875">
                  <c:v>23</c:v>
                </c:pt>
                <c:pt idx="876">
                  <c:v>63</c:v>
                </c:pt>
                <c:pt idx="877">
                  <c:v>105</c:v>
                </c:pt>
                <c:pt idx="878">
                  <c:v>73</c:v>
                </c:pt>
                <c:pt idx="879">
                  <c:v>244</c:v>
                </c:pt>
                <c:pt idx="880">
                  <c:v>159</c:v>
                </c:pt>
                <c:pt idx="881">
                  <c:v>30</c:v>
                </c:pt>
                <c:pt idx="882">
                  <c:v>21</c:v>
                </c:pt>
                <c:pt idx="883">
                  <c:v>142</c:v>
                </c:pt>
                <c:pt idx="884">
                  <c:v>40</c:v>
                </c:pt>
                <c:pt idx="885">
                  <c:v>28</c:v>
                </c:pt>
                <c:pt idx="886">
                  <c:v>15</c:v>
                </c:pt>
                <c:pt idx="887">
                  <c:v>204</c:v>
                </c:pt>
                <c:pt idx="888">
                  <c:v>37</c:v>
                </c:pt>
                <c:pt idx="889">
                  <c:v>50</c:v>
                </c:pt>
                <c:pt idx="890">
                  <c:v>123</c:v>
                </c:pt>
                <c:pt idx="891">
                  <c:v>24</c:v>
                </c:pt>
                <c:pt idx="892">
                  <c:v>78</c:v>
                </c:pt>
                <c:pt idx="893">
                  <c:v>37</c:v>
                </c:pt>
                <c:pt idx="894">
                  <c:v>176</c:v>
                </c:pt>
                <c:pt idx="895">
                  <c:v>176</c:v>
                </c:pt>
                <c:pt idx="896">
                  <c:v>19</c:v>
                </c:pt>
                <c:pt idx="897">
                  <c:v>33</c:v>
                </c:pt>
                <c:pt idx="898">
                  <c:v>35</c:v>
                </c:pt>
                <c:pt idx="899">
                  <c:v>6</c:v>
                </c:pt>
                <c:pt idx="900">
                  <c:v>67</c:v>
                </c:pt>
                <c:pt idx="901">
                  <c:v>22</c:v>
                </c:pt>
                <c:pt idx="902">
                  <c:v>35</c:v>
                </c:pt>
                <c:pt idx="903">
                  <c:v>24</c:v>
                </c:pt>
                <c:pt idx="904">
                  <c:v>38</c:v>
                </c:pt>
                <c:pt idx="905">
                  <c:v>63</c:v>
                </c:pt>
                <c:pt idx="906">
                  <c:v>21</c:v>
                </c:pt>
                <c:pt idx="907">
                  <c:v>49</c:v>
                </c:pt>
                <c:pt idx="908">
                  <c:v>38</c:v>
                </c:pt>
                <c:pt idx="909">
                  <c:v>65</c:v>
                </c:pt>
                <c:pt idx="910">
                  <c:v>4</c:v>
                </c:pt>
                <c:pt idx="911">
                  <c:v>148</c:v>
                </c:pt>
                <c:pt idx="912">
                  <c:v>31</c:v>
                </c:pt>
                <c:pt idx="913">
                  <c:v>87</c:v>
                </c:pt>
                <c:pt idx="914">
                  <c:v>98</c:v>
                </c:pt>
                <c:pt idx="915">
                  <c:v>10</c:v>
                </c:pt>
                <c:pt idx="916">
                  <c:v>20</c:v>
                </c:pt>
                <c:pt idx="917">
                  <c:v>86</c:v>
                </c:pt>
                <c:pt idx="918">
                  <c:v>81</c:v>
                </c:pt>
                <c:pt idx="919">
                  <c:v>150</c:v>
                </c:pt>
                <c:pt idx="920">
                  <c:v>28</c:v>
                </c:pt>
                <c:pt idx="921">
                  <c:v>178</c:v>
                </c:pt>
                <c:pt idx="922">
                  <c:v>37</c:v>
                </c:pt>
                <c:pt idx="923">
                  <c:v>39</c:v>
                </c:pt>
                <c:pt idx="924">
                  <c:v>37</c:v>
                </c:pt>
                <c:pt idx="925">
                  <c:v>4</c:v>
                </c:pt>
                <c:pt idx="926">
                  <c:v>42</c:v>
                </c:pt>
                <c:pt idx="927">
                  <c:v>28</c:v>
                </c:pt>
                <c:pt idx="928">
                  <c:v>236</c:v>
                </c:pt>
                <c:pt idx="929">
                  <c:v>32</c:v>
                </c:pt>
                <c:pt idx="930">
                  <c:v>37</c:v>
                </c:pt>
                <c:pt idx="931">
                  <c:v>40</c:v>
                </c:pt>
                <c:pt idx="932">
                  <c:v>23</c:v>
                </c:pt>
                <c:pt idx="933">
                  <c:v>19</c:v>
                </c:pt>
                <c:pt idx="934">
                  <c:v>116</c:v>
                </c:pt>
                <c:pt idx="935">
                  <c:v>54</c:v>
                </c:pt>
                <c:pt idx="936">
                  <c:v>19</c:v>
                </c:pt>
                <c:pt idx="937">
                  <c:v>70</c:v>
                </c:pt>
                <c:pt idx="938">
                  <c:v>10</c:v>
                </c:pt>
                <c:pt idx="939">
                  <c:v>56</c:v>
                </c:pt>
                <c:pt idx="940">
                  <c:v>17</c:v>
                </c:pt>
                <c:pt idx="941">
                  <c:v>46</c:v>
                </c:pt>
                <c:pt idx="942">
                  <c:v>36</c:v>
                </c:pt>
                <c:pt idx="943">
                  <c:v>120</c:v>
                </c:pt>
                <c:pt idx="944">
                  <c:v>22</c:v>
                </c:pt>
                <c:pt idx="945">
                  <c:v>70</c:v>
                </c:pt>
                <c:pt idx="946">
                  <c:v>76</c:v>
                </c:pt>
                <c:pt idx="947">
                  <c:v>38</c:v>
                </c:pt>
                <c:pt idx="948">
                  <c:v>163</c:v>
                </c:pt>
                <c:pt idx="949">
                  <c:v>76</c:v>
                </c:pt>
                <c:pt idx="950">
                  <c:v>13</c:v>
                </c:pt>
                <c:pt idx="951">
                  <c:v>105</c:v>
                </c:pt>
                <c:pt idx="952">
                  <c:v>63</c:v>
                </c:pt>
                <c:pt idx="953">
                  <c:v>17</c:v>
                </c:pt>
                <c:pt idx="954">
                  <c:v>53</c:v>
                </c:pt>
                <c:pt idx="955">
                  <c:v>56</c:v>
                </c:pt>
                <c:pt idx="956">
                  <c:v>74</c:v>
                </c:pt>
                <c:pt idx="957">
                  <c:v>10</c:v>
                </c:pt>
                <c:pt idx="958">
                  <c:v>41</c:v>
                </c:pt>
                <c:pt idx="959">
                  <c:v>52</c:v>
                </c:pt>
                <c:pt idx="960">
                  <c:v>15</c:v>
                </c:pt>
                <c:pt idx="961">
                  <c:v>100</c:v>
                </c:pt>
                <c:pt idx="962">
                  <c:v>78</c:v>
                </c:pt>
                <c:pt idx="963">
                  <c:v>18</c:v>
                </c:pt>
                <c:pt idx="964">
                  <c:v>38</c:v>
                </c:pt>
                <c:pt idx="965">
                  <c:v>199</c:v>
                </c:pt>
                <c:pt idx="966">
                  <c:v>142</c:v>
                </c:pt>
                <c:pt idx="967">
                  <c:v>56</c:v>
                </c:pt>
                <c:pt idx="968">
                  <c:v>36</c:v>
                </c:pt>
                <c:pt idx="969">
                  <c:v>111</c:v>
                </c:pt>
                <c:pt idx="970">
                  <c:v>272</c:v>
                </c:pt>
                <c:pt idx="971">
                  <c:v>49</c:v>
                </c:pt>
                <c:pt idx="972">
                  <c:v>201</c:v>
                </c:pt>
                <c:pt idx="973">
                  <c:v>13</c:v>
                </c:pt>
                <c:pt idx="974">
                  <c:v>93</c:v>
                </c:pt>
                <c:pt idx="975">
                  <c:v>12</c:v>
                </c:pt>
                <c:pt idx="976">
                  <c:v>27</c:v>
                </c:pt>
                <c:pt idx="977">
                  <c:v>50</c:v>
                </c:pt>
                <c:pt idx="978">
                  <c:v>58</c:v>
                </c:pt>
                <c:pt idx="979">
                  <c:v>65</c:v>
                </c:pt>
                <c:pt idx="980">
                  <c:v>50</c:v>
                </c:pt>
                <c:pt idx="981">
                  <c:v>60</c:v>
                </c:pt>
                <c:pt idx="982">
                  <c:v>39</c:v>
                </c:pt>
                <c:pt idx="983">
                  <c:v>25</c:v>
                </c:pt>
                <c:pt idx="984">
                  <c:v>8</c:v>
                </c:pt>
                <c:pt idx="985">
                  <c:v>29</c:v>
                </c:pt>
                <c:pt idx="986">
                  <c:v>54</c:v>
                </c:pt>
                <c:pt idx="987">
                  <c:v>49</c:v>
                </c:pt>
                <c:pt idx="988">
                  <c:v>57</c:v>
                </c:pt>
                <c:pt idx="989">
                  <c:v>6</c:v>
                </c:pt>
                <c:pt idx="990">
                  <c:v>42</c:v>
                </c:pt>
                <c:pt idx="991">
                  <c:v>105</c:v>
                </c:pt>
                <c:pt idx="992">
                  <c:v>15</c:v>
                </c:pt>
                <c:pt idx="993">
                  <c:v>48</c:v>
                </c:pt>
                <c:pt idx="994">
                  <c:v>65</c:v>
                </c:pt>
                <c:pt idx="995">
                  <c:v>190</c:v>
                </c:pt>
                <c:pt idx="996">
                  <c:v>16</c:v>
                </c:pt>
                <c:pt idx="997">
                  <c:v>325</c:v>
                </c:pt>
                <c:pt idx="998">
                  <c:v>75</c:v>
                </c:pt>
                <c:pt idx="999">
                  <c:v>84</c:v>
                </c:pt>
                <c:pt idx="1000">
                  <c:v>22</c:v>
                </c:pt>
                <c:pt idx="1001">
                  <c:v>59</c:v>
                </c:pt>
                <c:pt idx="1002">
                  <c:v>153</c:v>
                </c:pt>
                <c:pt idx="1003">
                  <c:v>18</c:v>
                </c:pt>
                <c:pt idx="1004">
                  <c:v>20</c:v>
                </c:pt>
                <c:pt idx="1005">
                  <c:v>34</c:v>
                </c:pt>
                <c:pt idx="1006">
                  <c:v>182</c:v>
                </c:pt>
                <c:pt idx="1007">
                  <c:v>95</c:v>
                </c:pt>
                <c:pt idx="1008">
                  <c:v>21</c:v>
                </c:pt>
                <c:pt idx="1009">
                  <c:v>17</c:v>
                </c:pt>
                <c:pt idx="1010">
                  <c:v>89</c:v>
                </c:pt>
                <c:pt idx="1011">
                  <c:v>55</c:v>
                </c:pt>
                <c:pt idx="1012">
                  <c:v>78</c:v>
                </c:pt>
                <c:pt idx="1013">
                  <c:v>52</c:v>
                </c:pt>
                <c:pt idx="1014">
                  <c:v>36</c:v>
                </c:pt>
                <c:pt idx="1015">
                  <c:v>236</c:v>
                </c:pt>
                <c:pt idx="1016">
                  <c:v>16</c:v>
                </c:pt>
                <c:pt idx="1017">
                  <c:v>67</c:v>
                </c:pt>
                <c:pt idx="1018">
                  <c:v>233</c:v>
                </c:pt>
                <c:pt idx="1019">
                  <c:v>33</c:v>
                </c:pt>
                <c:pt idx="1020">
                  <c:v>17</c:v>
                </c:pt>
                <c:pt idx="1021">
                  <c:v>65</c:v>
                </c:pt>
                <c:pt idx="1022">
                  <c:v>26</c:v>
                </c:pt>
                <c:pt idx="1023">
                  <c:v>33</c:v>
                </c:pt>
                <c:pt idx="1024">
                  <c:v>11</c:v>
                </c:pt>
                <c:pt idx="1025">
                  <c:v>76</c:v>
                </c:pt>
                <c:pt idx="1026">
                  <c:v>58</c:v>
                </c:pt>
                <c:pt idx="1027">
                  <c:v>123</c:v>
                </c:pt>
                <c:pt idx="1028">
                  <c:v>14</c:v>
                </c:pt>
                <c:pt idx="1029">
                  <c:v>31</c:v>
                </c:pt>
                <c:pt idx="1030">
                  <c:v>80</c:v>
                </c:pt>
                <c:pt idx="1031">
                  <c:v>29</c:v>
                </c:pt>
                <c:pt idx="1032">
                  <c:v>7</c:v>
                </c:pt>
                <c:pt idx="1033">
                  <c:v>11</c:v>
                </c:pt>
                <c:pt idx="1034">
                  <c:v>129</c:v>
                </c:pt>
                <c:pt idx="1035">
                  <c:v>54</c:v>
                </c:pt>
                <c:pt idx="1036">
                  <c:v>184</c:v>
                </c:pt>
                <c:pt idx="1037">
                  <c:v>54</c:v>
                </c:pt>
                <c:pt idx="1038">
                  <c:v>27</c:v>
                </c:pt>
                <c:pt idx="1039">
                  <c:v>224</c:v>
                </c:pt>
                <c:pt idx="1040">
                  <c:v>83</c:v>
                </c:pt>
                <c:pt idx="1041">
                  <c:v>118</c:v>
                </c:pt>
                <c:pt idx="1042">
                  <c:v>44</c:v>
                </c:pt>
                <c:pt idx="1043">
                  <c:v>48</c:v>
                </c:pt>
                <c:pt idx="1044">
                  <c:v>114</c:v>
                </c:pt>
                <c:pt idx="1045">
                  <c:v>147</c:v>
                </c:pt>
                <c:pt idx="1046">
                  <c:v>81</c:v>
                </c:pt>
                <c:pt idx="1047">
                  <c:v>17</c:v>
                </c:pt>
                <c:pt idx="1048">
                  <c:v>386</c:v>
                </c:pt>
                <c:pt idx="1049">
                  <c:v>65</c:v>
                </c:pt>
                <c:pt idx="1050">
                  <c:v>100</c:v>
                </c:pt>
                <c:pt idx="1051">
                  <c:v>84</c:v>
                </c:pt>
                <c:pt idx="1052">
                  <c:v>34</c:v>
                </c:pt>
                <c:pt idx="1053">
                  <c:v>30</c:v>
                </c:pt>
                <c:pt idx="1054">
                  <c:v>114</c:v>
                </c:pt>
                <c:pt idx="1055">
                  <c:v>70</c:v>
                </c:pt>
                <c:pt idx="1056">
                  <c:v>43</c:v>
                </c:pt>
                <c:pt idx="1057">
                  <c:v>58</c:v>
                </c:pt>
                <c:pt idx="1058">
                  <c:v>437</c:v>
                </c:pt>
                <c:pt idx="1059">
                  <c:v>86</c:v>
                </c:pt>
                <c:pt idx="1060">
                  <c:v>117</c:v>
                </c:pt>
                <c:pt idx="1061">
                  <c:v>28</c:v>
                </c:pt>
                <c:pt idx="1062">
                  <c:v>126</c:v>
                </c:pt>
                <c:pt idx="1063">
                  <c:v>20</c:v>
                </c:pt>
                <c:pt idx="1064">
                  <c:v>27</c:v>
                </c:pt>
                <c:pt idx="1065">
                  <c:v>60</c:v>
                </c:pt>
                <c:pt idx="1066">
                  <c:v>149</c:v>
                </c:pt>
                <c:pt idx="1067">
                  <c:v>67</c:v>
                </c:pt>
                <c:pt idx="1068">
                  <c:v>76</c:v>
                </c:pt>
                <c:pt idx="1069">
                  <c:v>114</c:v>
                </c:pt>
                <c:pt idx="1070">
                  <c:v>12</c:v>
                </c:pt>
                <c:pt idx="1071">
                  <c:v>22</c:v>
                </c:pt>
                <c:pt idx="1072">
                  <c:v>219</c:v>
                </c:pt>
                <c:pt idx="1073">
                  <c:v>62</c:v>
                </c:pt>
                <c:pt idx="1074">
                  <c:v>71</c:v>
                </c:pt>
                <c:pt idx="1075">
                  <c:v>181</c:v>
                </c:pt>
                <c:pt idx="1076">
                  <c:v>34</c:v>
                </c:pt>
                <c:pt idx="1077">
                  <c:v>99</c:v>
                </c:pt>
                <c:pt idx="1078">
                  <c:v>36</c:v>
                </c:pt>
                <c:pt idx="1079">
                  <c:v>44</c:v>
                </c:pt>
                <c:pt idx="1080">
                  <c:v>28</c:v>
                </c:pt>
                <c:pt idx="1081">
                  <c:v>76</c:v>
                </c:pt>
                <c:pt idx="1082">
                  <c:v>21</c:v>
                </c:pt>
                <c:pt idx="1083">
                  <c:v>6</c:v>
                </c:pt>
                <c:pt idx="1084">
                  <c:v>31</c:v>
                </c:pt>
                <c:pt idx="1085">
                  <c:v>36</c:v>
                </c:pt>
                <c:pt idx="1086">
                  <c:v>31</c:v>
                </c:pt>
                <c:pt idx="1087">
                  <c:v>133</c:v>
                </c:pt>
                <c:pt idx="1088">
                  <c:v>98</c:v>
                </c:pt>
                <c:pt idx="1089">
                  <c:v>59</c:v>
                </c:pt>
                <c:pt idx="1090">
                  <c:v>46</c:v>
                </c:pt>
                <c:pt idx="1091">
                  <c:v>35</c:v>
                </c:pt>
                <c:pt idx="1092">
                  <c:v>47</c:v>
                </c:pt>
                <c:pt idx="1093">
                  <c:v>11</c:v>
                </c:pt>
                <c:pt idx="1094">
                  <c:v>29</c:v>
                </c:pt>
                <c:pt idx="1095">
                  <c:v>90</c:v>
                </c:pt>
                <c:pt idx="1096">
                  <c:v>79</c:v>
                </c:pt>
                <c:pt idx="1097">
                  <c:v>43</c:v>
                </c:pt>
                <c:pt idx="1098">
                  <c:v>29</c:v>
                </c:pt>
                <c:pt idx="1099">
                  <c:v>63</c:v>
                </c:pt>
                <c:pt idx="1100">
                  <c:v>110</c:v>
                </c:pt>
                <c:pt idx="1101">
                  <c:v>62</c:v>
                </c:pt>
                <c:pt idx="1102">
                  <c:v>56</c:v>
                </c:pt>
                <c:pt idx="1103">
                  <c:v>83</c:v>
                </c:pt>
                <c:pt idx="1104">
                  <c:v>198</c:v>
                </c:pt>
                <c:pt idx="1105">
                  <c:v>51</c:v>
                </c:pt>
                <c:pt idx="1106">
                  <c:v>13</c:v>
                </c:pt>
                <c:pt idx="1107">
                  <c:v>22</c:v>
                </c:pt>
                <c:pt idx="1108">
                  <c:v>82</c:v>
                </c:pt>
                <c:pt idx="1109">
                  <c:v>8</c:v>
                </c:pt>
                <c:pt idx="1110">
                  <c:v>25</c:v>
                </c:pt>
                <c:pt idx="1111">
                  <c:v>33</c:v>
                </c:pt>
                <c:pt idx="1112">
                  <c:v>55</c:v>
                </c:pt>
                <c:pt idx="1113">
                  <c:v>38</c:v>
                </c:pt>
                <c:pt idx="1114">
                  <c:v>44</c:v>
                </c:pt>
                <c:pt idx="1115">
                  <c:v>127</c:v>
                </c:pt>
                <c:pt idx="1116">
                  <c:v>13</c:v>
                </c:pt>
                <c:pt idx="1117">
                  <c:v>15</c:v>
                </c:pt>
                <c:pt idx="1118">
                  <c:v>244</c:v>
                </c:pt>
                <c:pt idx="1119">
                  <c:v>73</c:v>
                </c:pt>
                <c:pt idx="1120">
                  <c:v>35</c:v>
                </c:pt>
                <c:pt idx="1121">
                  <c:v>108</c:v>
                </c:pt>
                <c:pt idx="1122">
                  <c:v>38</c:v>
                </c:pt>
                <c:pt idx="1123">
                  <c:v>70</c:v>
                </c:pt>
                <c:pt idx="1124">
                  <c:v>48</c:v>
                </c:pt>
                <c:pt idx="1125">
                  <c:v>70</c:v>
                </c:pt>
                <c:pt idx="1126">
                  <c:v>24</c:v>
                </c:pt>
                <c:pt idx="1127">
                  <c:v>31</c:v>
                </c:pt>
                <c:pt idx="1128">
                  <c:v>15</c:v>
                </c:pt>
                <c:pt idx="1129">
                  <c:v>140</c:v>
                </c:pt>
                <c:pt idx="1130">
                  <c:v>22</c:v>
                </c:pt>
                <c:pt idx="1131">
                  <c:v>144</c:v>
                </c:pt>
                <c:pt idx="1132">
                  <c:v>102</c:v>
                </c:pt>
                <c:pt idx="1133">
                  <c:v>72</c:v>
                </c:pt>
                <c:pt idx="1134">
                  <c:v>80</c:v>
                </c:pt>
                <c:pt idx="1135">
                  <c:v>100</c:v>
                </c:pt>
                <c:pt idx="1136">
                  <c:v>182</c:v>
                </c:pt>
                <c:pt idx="1137">
                  <c:v>14</c:v>
                </c:pt>
                <c:pt idx="1138">
                  <c:v>54</c:v>
                </c:pt>
                <c:pt idx="1139">
                  <c:v>14</c:v>
                </c:pt>
                <c:pt idx="1140">
                  <c:v>39</c:v>
                </c:pt>
                <c:pt idx="1141">
                  <c:v>17</c:v>
                </c:pt>
                <c:pt idx="1142">
                  <c:v>50</c:v>
                </c:pt>
                <c:pt idx="1143">
                  <c:v>16</c:v>
                </c:pt>
                <c:pt idx="1144">
                  <c:v>4</c:v>
                </c:pt>
                <c:pt idx="1145">
                  <c:v>24</c:v>
                </c:pt>
                <c:pt idx="1146">
                  <c:v>11</c:v>
                </c:pt>
                <c:pt idx="1147">
                  <c:v>78</c:v>
                </c:pt>
                <c:pt idx="1148">
                  <c:v>12</c:v>
                </c:pt>
                <c:pt idx="1149">
                  <c:v>18</c:v>
                </c:pt>
                <c:pt idx="1150">
                  <c:v>50</c:v>
                </c:pt>
                <c:pt idx="1151">
                  <c:v>134</c:v>
                </c:pt>
                <c:pt idx="1152">
                  <c:v>52</c:v>
                </c:pt>
                <c:pt idx="1153">
                  <c:v>59</c:v>
                </c:pt>
                <c:pt idx="1154">
                  <c:v>23</c:v>
                </c:pt>
                <c:pt idx="1155">
                  <c:v>41</c:v>
                </c:pt>
                <c:pt idx="1156">
                  <c:v>57</c:v>
                </c:pt>
                <c:pt idx="1157">
                  <c:v>83</c:v>
                </c:pt>
                <c:pt idx="1158">
                  <c:v>35</c:v>
                </c:pt>
                <c:pt idx="1159">
                  <c:v>37</c:v>
                </c:pt>
                <c:pt idx="1160">
                  <c:v>7</c:v>
                </c:pt>
                <c:pt idx="1161">
                  <c:v>21</c:v>
                </c:pt>
                <c:pt idx="1162">
                  <c:v>42</c:v>
                </c:pt>
                <c:pt idx="1163">
                  <c:v>47</c:v>
                </c:pt>
                <c:pt idx="1164">
                  <c:v>6</c:v>
                </c:pt>
                <c:pt idx="1165">
                  <c:v>103</c:v>
                </c:pt>
                <c:pt idx="1166">
                  <c:v>39</c:v>
                </c:pt>
                <c:pt idx="1167">
                  <c:v>29</c:v>
                </c:pt>
                <c:pt idx="1168">
                  <c:v>199</c:v>
                </c:pt>
                <c:pt idx="1169">
                  <c:v>39</c:v>
                </c:pt>
                <c:pt idx="1170">
                  <c:v>92</c:v>
                </c:pt>
                <c:pt idx="1171">
                  <c:v>36</c:v>
                </c:pt>
                <c:pt idx="1172">
                  <c:v>6</c:v>
                </c:pt>
                <c:pt idx="1173">
                  <c:v>49</c:v>
                </c:pt>
                <c:pt idx="1174">
                  <c:v>55</c:v>
                </c:pt>
                <c:pt idx="1175">
                  <c:v>66</c:v>
                </c:pt>
                <c:pt idx="1176">
                  <c:v>13</c:v>
                </c:pt>
                <c:pt idx="1177">
                  <c:v>54</c:v>
                </c:pt>
                <c:pt idx="1178">
                  <c:v>14</c:v>
                </c:pt>
                <c:pt idx="1179">
                  <c:v>30</c:v>
                </c:pt>
                <c:pt idx="1180">
                  <c:v>183</c:v>
                </c:pt>
                <c:pt idx="1181">
                  <c:v>167</c:v>
                </c:pt>
                <c:pt idx="1182">
                  <c:v>69</c:v>
                </c:pt>
                <c:pt idx="1183">
                  <c:v>66</c:v>
                </c:pt>
                <c:pt idx="1184">
                  <c:v>209</c:v>
                </c:pt>
                <c:pt idx="1185">
                  <c:v>30</c:v>
                </c:pt>
                <c:pt idx="1186">
                  <c:v>16</c:v>
                </c:pt>
                <c:pt idx="1187">
                  <c:v>18</c:v>
                </c:pt>
                <c:pt idx="1188">
                  <c:v>85</c:v>
                </c:pt>
                <c:pt idx="1189">
                  <c:v>33</c:v>
                </c:pt>
                <c:pt idx="1190">
                  <c:v>40</c:v>
                </c:pt>
                <c:pt idx="1191">
                  <c:v>58</c:v>
                </c:pt>
                <c:pt idx="1192">
                  <c:v>83</c:v>
                </c:pt>
                <c:pt idx="1193">
                  <c:v>12</c:v>
                </c:pt>
                <c:pt idx="1194">
                  <c:v>154</c:v>
                </c:pt>
                <c:pt idx="1195">
                  <c:v>65</c:v>
                </c:pt>
                <c:pt idx="1196">
                  <c:v>357</c:v>
                </c:pt>
                <c:pt idx="1197">
                  <c:v>15</c:v>
                </c:pt>
                <c:pt idx="1198">
                  <c:v>17</c:v>
                </c:pt>
                <c:pt idx="1199">
                  <c:v>43</c:v>
                </c:pt>
                <c:pt idx="1200">
                  <c:v>35</c:v>
                </c:pt>
                <c:pt idx="1201">
                  <c:v>41</c:v>
                </c:pt>
                <c:pt idx="1202">
                  <c:v>38</c:v>
                </c:pt>
                <c:pt idx="1203">
                  <c:v>59</c:v>
                </c:pt>
                <c:pt idx="1204">
                  <c:v>49</c:v>
                </c:pt>
                <c:pt idx="1205">
                  <c:v>96</c:v>
                </c:pt>
                <c:pt idx="1206">
                  <c:v>9</c:v>
                </c:pt>
                <c:pt idx="1207">
                  <c:v>10</c:v>
                </c:pt>
                <c:pt idx="1208">
                  <c:v>23</c:v>
                </c:pt>
                <c:pt idx="1209">
                  <c:v>45</c:v>
                </c:pt>
                <c:pt idx="1210">
                  <c:v>131</c:v>
                </c:pt>
                <c:pt idx="1211">
                  <c:v>173</c:v>
                </c:pt>
                <c:pt idx="1212">
                  <c:v>73</c:v>
                </c:pt>
                <c:pt idx="1213">
                  <c:v>65</c:v>
                </c:pt>
                <c:pt idx="1214">
                  <c:v>26</c:v>
                </c:pt>
                <c:pt idx="1215">
                  <c:v>21</c:v>
                </c:pt>
                <c:pt idx="1216">
                  <c:v>18</c:v>
                </c:pt>
                <c:pt idx="1217">
                  <c:v>102</c:v>
                </c:pt>
                <c:pt idx="1218">
                  <c:v>84</c:v>
                </c:pt>
                <c:pt idx="1219">
                  <c:v>70</c:v>
                </c:pt>
                <c:pt idx="1220">
                  <c:v>41</c:v>
                </c:pt>
                <c:pt idx="1221">
                  <c:v>15</c:v>
                </c:pt>
                <c:pt idx="1222">
                  <c:v>157</c:v>
                </c:pt>
                <c:pt idx="1223">
                  <c:v>25</c:v>
                </c:pt>
                <c:pt idx="1224">
                  <c:v>83</c:v>
                </c:pt>
                <c:pt idx="1225">
                  <c:v>69</c:v>
                </c:pt>
                <c:pt idx="1226">
                  <c:v>10</c:v>
                </c:pt>
                <c:pt idx="1227">
                  <c:v>30</c:v>
                </c:pt>
                <c:pt idx="1228">
                  <c:v>50</c:v>
                </c:pt>
                <c:pt idx="1229">
                  <c:v>44</c:v>
                </c:pt>
                <c:pt idx="1230">
                  <c:v>29</c:v>
                </c:pt>
                <c:pt idx="1231">
                  <c:v>101</c:v>
                </c:pt>
                <c:pt idx="1232">
                  <c:v>7</c:v>
                </c:pt>
                <c:pt idx="1233">
                  <c:v>96</c:v>
                </c:pt>
                <c:pt idx="1234">
                  <c:v>61</c:v>
                </c:pt>
                <c:pt idx="1235">
                  <c:v>26</c:v>
                </c:pt>
                <c:pt idx="1236">
                  <c:v>70</c:v>
                </c:pt>
                <c:pt idx="1237">
                  <c:v>16</c:v>
                </c:pt>
                <c:pt idx="1238">
                  <c:v>102</c:v>
                </c:pt>
                <c:pt idx="1239">
                  <c:v>6</c:v>
                </c:pt>
                <c:pt idx="1240">
                  <c:v>47</c:v>
                </c:pt>
                <c:pt idx="1241">
                  <c:v>146</c:v>
                </c:pt>
                <c:pt idx="1242">
                  <c:v>25</c:v>
                </c:pt>
                <c:pt idx="1243">
                  <c:v>15</c:v>
                </c:pt>
                <c:pt idx="1244">
                  <c:v>29</c:v>
                </c:pt>
                <c:pt idx="1245">
                  <c:v>29</c:v>
                </c:pt>
                <c:pt idx="1246">
                  <c:v>36</c:v>
                </c:pt>
                <c:pt idx="1247">
                  <c:v>38</c:v>
                </c:pt>
                <c:pt idx="1248">
                  <c:v>11</c:v>
                </c:pt>
                <c:pt idx="1249">
                  <c:v>88</c:v>
                </c:pt>
                <c:pt idx="1250">
                  <c:v>67</c:v>
                </c:pt>
                <c:pt idx="1251">
                  <c:v>33</c:v>
                </c:pt>
                <c:pt idx="1252">
                  <c:v>17</c:v>
                </c:pt>
                <c:pt idx="1253">
                  <c:v>71</c:v>
                </c:pt>
                <c:pt idx="1254">
                  <c:v>27</c:v>
                </c:pt>
                <c:pt idx="1255">
                  <c:v>53</c:v>
                </c:pt>
                <c:pt idx="1256">
                  <c:v>65</c:v>
                </c:pt>
                <c:pt idx="1257">
                  <c:v>17</c:v>
                </c:pt>
                <c:pt idx="1258">
                  <c:v>62</c:v>
                </c:pt>
                <c:pt idx="1259">
                  <c:v>117</c:v>
                </c:pt>
                <c:pt idx="1260">
                  <c:v>53</c:v>
                </c:pt>
                <c:pt idx="1261">
                  <c:v>102</c:v>
                </c:pt>
                <c:pt idx="1262">
                  <c:v>32</c:v>
                </c:pt>
                <c:pt idx="1263">
                  <c:v>55</c:v>
                </c:pt>
                <c:pt idx="1264">
                  <c:v>153</c:v>
                </c:pt>
                <c:pt idx="1265">
                  <c:v>224</c:v>
                </c:pt>
                <c:pt idx="1266">
                  <c:v>26</c:v>
                </c:pt>
                <c:pt idx="1267">
                  <c:v>85</c:v>
                </c:pt>
                <c:pt idx="1268">
                  <c:v>20</c:v>
                </c:pt>
                <c:pt idx="1269">
                  <c:v>71</c:v>
                </c:pt>
                <c:pt idx="1270">
                  <c:v>18</c:v>
                </c:pt>
                <c:pt idx="1271">
                  <c:v>21</c:v>
                </c:pt>
                <c:pt idx="1272">
                  <c:v>19</c:v>
                </c:pt>
                <c:pt idx="1273">
                  <c:v>106</c:v>
                </c:pt>
                <c:pt idx="1274">
                  <c:v>42</c:v>
                </c:pt>
                <c:pt idx="1275">
                  <c:v>17</c:v>
                </c:pt>
                <c:pt idx="1276">
                  <c:v>10</c:v>
                </c:pt>
                <c:pt idx="1277">
                  <c:v>54</c:v>
                </c:pt>
                <c:pt idx="1278">
                  <c:v>71</c:v>
                </c:pt>
                <c:pt idx="1279">
                  <c:v>48</c:v>
                </c:pt>
                <c:pt idx="1280">
                  <c:v>45</c:v>
                </c:pt>
                <c:pt idx="1281">
                  <c:v>30</c:v>
                </c:pt>
                <c:pt idx="1282">
                  <c:v>118</c:v>
                </c:pt>
                <c:pt idx="1283">
                  <c:v>25</c:v>
                </c:pt>
                <c:pt idx="1284">
                  <c:v>210</c:v>
                </c:pt>
                <c:pt idx="1285">
                  <c:v>15</c:v>
                </c:pt>
                <c:pt idx="1286">
                  <c:v>93</c:v>
                </c:pt>
                <c:pt idx="1287">
                  <c:v>22</c:v>
                </c:pt>
                <c:pt idx="1288">
                  <c:v>190</c:v>
                </c:pt>
                <c:pt idx="1289">
                  <c:v>49</c:v>
                </c:pt>
                <c:pt idx="1290">
                  <c:v>87</c:v>
                </c:pt>
                <c:pt idx="1291">
                  <c:v>37</c:v>
                </c:pt>
                <c:pt idx="1292">
                  <c:v>29</c:v>
                </c:pt>
                <c:pt idx="1293">
                  <c:v>13</c:v>
                </c:pt>
                <c:pt idx="1294">
                  <c:v>5</c:v>
                </c:pt>
                <c:pt idx="1295">
                  <c:v>160</c:v>
                </c:pt>
                <c:pt idx="1296">
                  <c:v>35</c:v>
                </c:pt>
                <c:pt idx="1297">
                  <c:v>91</c:v>
                </c:pt>
                <c:pt idx="1298">
                  <c:v>30</c:v>
                </c:pt>
                <c:pt idx="1299">
                  <c:v>111</c:v>
                </c:pt>
                <c:pt idx="1300">
                  <c:v>79</c:v>
                </c:pt>
                <c:pt idx="1301">
                  <c:v>78</c:v>
                </c:pt>
                <c:pt idx="1302">
                  <c:v>26</c:v>
                </c:pt>
                <c:pt idx="1303">
                  <c:v>104</c:v>
                </c:pt>
                <c:pt idx="1304">
                  <c:v>111</c:v>
                </c:pt>
                <c:pt idx="1305">
                  <c:v>31</c:v>
                </c:pt>
                <c:pt idx="1306">
                  <c:v>41</c:v>
                </c:pt>
                <c:pt idx="1307">
                  <c:v>75</c:v>
                </c:pt>
                <c:pt idx="1308">
                  <c:v>40</c:v>
                </c:pt>
                <c:pt idx="1309">
                  <c:v>70</c:v>
                </c:pt>
                <c:pt idx="1310">
                  <c:v>73</c:v>
                </c:pt>
                <c:pt idx="1311">
                  <c:v>10</c:v>
                </c:pt>
                <c:pt idx="1312">
                  <c:v>121</c:v>
                </c:pt>
                <c:pt idx="1313">
                  <c:v>24</c:v>
                </c:pt>
                <c:pt idx="1314">
                  <c:v>12</c:v>
                </c:pt>
                <c:pt idx="1315">
                  <c:v>40</c:v>
                </c:pt>
                <c:pt idx="1316">
                  <c:v>83</c:v>
                </c:pt>
                <c:pt idx="1317">
                  <c:v>140</c:v>
                </c:pt>
                <c:pt idx="1318">
                  <c:v>63</c:v>
                </c:pt>
                <c:pt idx="1319">
                  <c:v>31</c:v>
                </c:pt>
                <c:pt idx="1320">
                  <c:v>63</c:v>
                </c:pt>
                <c:pt idx="1321">
                  <c:v>73</c:v>
                </c:pt>
                <c:pt idx="1322">
                  <c:v>87</c:v>
                </c:pt>
                <c:pt idx="1323">
                  <c:v>51</c:v>
                </c:pt>
                <c:pt idx="1324">
                  <c:v>69</c:v>
                </c:pt>
                <c:pt idx="1325">
                  <c:v>47</c:v>
                </c:pt>
                <c:pt idx="1326">
                  <c:v>27</c:v>
                </c:pt>
                <c:pt idx="1327">
                  <c:v>42</c:v>
                </c:pt>
                <c:pt idx="1328">
                  <c:v>52</c:v>
                </c:pt>
                <c:pt idx="1329">
                  <c:v>122</c:v>
                </c:pt>
                <c:pt idx="1330">
                  <c:v>13</c:v>
                </c:pt>
                <c:pt idx="1331">
                  <c:v>128</c:v>
                </c:pt>
                <c:pt idx="1332">
                  <c:v>27</c:v>
                </c:pt>
                <c:pt idx="1333">
                  <c:v>43</c:v>
                </c:pt>
                <c:pt idx="1334">
                  <c:v>24</c:v>
                </c:pt>
                <c:pt idx="1335">
                  <c:v>80</c:v>
                </c:pt>
                <c:pt idx="1336">
                  <c:v>59</c:v>
                </c:pt>
                <c:pt idx="1337">
                  <c:v>117</c:v>
                </c:pt>
                <c:pt idx="1338">
                  <c:v>46</c:v>
                </c:pt>
                <c:pt idx="1339">
                  <c:v>12</c:v>
                </c:pt>
                <c:pt idx="1340">
                  <c:v>46</c:v>
                </c:pt>
                <c:pt idx="1341">
                  <c:v>90</c:v>
                </c:pt>
                <c:pt idx="1342">
                  <c:v>7</c:v>
                </c:pt>
                <c:pt idx="1343">
                  <c:v>29</c:v>
                </c:pt>
                <c:pt idx="1344">
                  <c:v>152</c:v>
                </c:pt>
                <c:pt idx="1345">
                  <c:v>45</c:v>
                </c:pt>
                <c:pt idx="1346">
                  <c:v>12</c:v>
                </c:pt>
                <c:pt idx="1347">
                  <c:v>46</c:v>
                </c:pt>
                <c:pt idx="1348">
                  <c:v>16</c:v>
                </c:pt>
                <c:pt idx="1349">
                  <c:v>44</c:v>
                </c:pt>
                <c:pt idx="1350">
                  <c:v>113</c:v>
                </c:pt>
                <c:pt idx="1351">
                  <c:v>79</c:v>
                </c:pt>
                <c:pt idx="1352">
                  <c:v>52</c:v>
                </c:pt>
                <c:pt idx="1353">
                  <c:v>39</c:v>
                </c:pt>
                <c:pt idx="1354">
                  <c:v>123</c:v>
                </c:pt>
                <c:pt idx="1355">
                  <c:v>55</c:v>
                </c:pt>
                <c:pt idx="1356">
                  <c:v>11</c:v>
                </c:pt>
                <c:pt idx="1357">
                  <c:v>18</c:v>
                </c:pt>
                <c:pt idx="1358">
                  <c:v>27</c:v>
                </c:pt>
                <c:pt idx="1359">
                  <c:v>25</c:v>
                </c:pt>
                <c:pt idx="1360">
                  <c:v>61</c:v>
                </c:pt>
                <c:pt idx="1361">
                  <c:v>19</c:v>
                </c:pt>
                <c:pt idx="1362">
                  <c:v>13</c:v>
                </c:pt>
                <c:pt idx="1363">
                  <c:v>12</c:v>
                </c:pt>
                <c:pt idx="1364">
                  <c:v>67</c:v>
                </c:pt>
                <c:pt idx="1365">
                  <c:v>59</c:v>
                </c:pt>
                <c:pt idx="1366">
                  <c:v>37</c:v>
                </c:pt>
                <c:pt idx="1367">
                  <c:v>69</c:v>
                </c:pt>
                <c:pt idx="1368">
                  <c:v>30</c:v>
                </c:pt>
                <c:pt idx="1369">
                  <c:v>17</c:v>
                </c:pt>
                <c:pt idx="1370">
                  <c:v>74</c:v>
                </c:pt>
                <c:pt idx="1371">
                  <c:v>65</c:v>
                </c:pt>
                <c:pt idx="1372">
                  <c:v>185</c:v>
                </c:pt>
                <c:pt idx="1373">
                  <c:v>13</c:v>
                </c:pt>
                <c:pt idx="1374">
                  <c:v>74</c:v>
                </c:pt>
                <c:pt idx="1375">
                  <c:v>91</c:v>
                </c:pt>
                <c:pt idx="1376">
                  <c:v>160</c:v>
                </c:pt>
                <c:pt idx="1377">
                  <c:v>11</c:v>
                </c:pt>
                <c:pt idx="1378">
                  <c:v>110</c:v>
                </c:pt>
                <c:pt idx="1379">
                  <c:v>78</c:v>
                </c:pt>
                <c:pt idx="1380">
                  <c:v>49</c:v>
                </c:pt>
                <c:pt idx="1381">
                  <c:v>12</c:v>
                </c:pt>
                <c:pt idx="1382">
                  <c:v>381</c:v>
                </c:pt>
                <c:pt idx="1383">
                  <c:v>30</c:v>
                </c:pt>
                <c:pt idx="1384">
                  <c:v>61</c:v>
                </c:pt>
                <c:pt idx="1385">
                  <c:v>41</c:v>
                </c:pt>
                <c:pt idx="1386">
                  <c:v>34</c:v>
                </c:pt>
                <c:pt idx="1387">
                  <c:v>51</c:v>
                </c:pt>
                <c:pt idx="1388">
                  <c:v>28</c:v>
                </c:pt>
                <c:pt idx="1389">
                  <c:v>22</c:v>
                </c:pt>
                <c:pt idx="1390">
                  <c:v>33</c:v>
                </c:pt>
                <c:pt idx="1391">
                  <c:v>20</c:v>
                </c:pt>
                <c:pt idx="1392">
                  <c:v>21</c:v>
                </c:pt>
                <c:pt idx="1393">
                  <c:v>112</c:v>
                </c:pt>
                <c:pt idx="1394">
                  <c:v>24</c:v>
                </c:pt>
                <c:pt idx="1395">
                  <c:v>24</c:v>
                </c:pt>
                <c:pt idx="1396">
                  <c:v>201</c:v>
                </c:pt>
                <c:pt idx="1397">
                  <c:v>15</c:v>
                </c:pt>
                <c:pt idx="1398">
                  <c:v>72</c:v>
                </c:pt>
                <c:pt idx="1399">
                  <c:v>7</c:v>
                </c:pt>
                <c:pt idx="1400">
                  <c:v>117</c:v>
                </c:pt>
                <c:pt idx="1401">
                  <c:v>33</c:v>
                </c:pt>
                <c:pt idx="1402">
                  <c:v>22</c:v>
                </c:pt>
                <c:pt idx="1403">
                  <c:v>40</c:v>
                </c:pt>
                <c:pt idx="1404">
                  <c:v>54</c:v>
                </c:pt>
                <c:pt idx="1405">
                  <c:v>85</c:v>
                </c:pt>
                <c:pt idx="1406">
                  <c:v>69</c:v>
                </c:pt>
                <c:pt idx="1407">
                  <c:v>196</c:v>
                </c:pt>
                <c:pt idx="1408">
                  <c:v>35</c:v>
                </c:pt>
                <c:pt idx="1409">
                  <c:v>95</c:v>
                </c:pt>
                <c:pt idx="1410">
                  <c:v>59</c:v>
                </c:pt>
                <c:pt idx="1411">
                  <c:v>18</c:v>
                </c:pt>
                <c:pt idx="1412">
                  <c:v>36</c:v>
                </c:pt>
                <c:pt idx="1413">
                  <c:v>134</c:v>
                </c:pt>
                <c:pt idx="1414">
                  <c:v>37</c:v>
                </c:pt>
                <c:pt idx="1415">
                  <c:v>156</c:v>
                </c:pt>
                <c:pt idx="1416">
                  <c:v>63</c:v>
                </c:pt>
                <c:pt idx="1417">
                  <c:v>61</c:v>
                </c:pt>
                <c:pt idx="1418">
                  <c:v>72</c:v>
                </c:pt>
                <c:pt idx="1419">
                  <c:v>220</c:v>
                </c:pt>
                <c:pt idx="1420">
                  <c:v>49</c:v>
                </c:pt>
                <c:pt idx="1421">
                  <c:v>113</c:v>
                </c:pt>
                <c:pt idx="1422">
                  <c:v>146</c:v>
                </c:pt>
                <c:pt idx="1423">
                  <c:v>18</c:v>
                </c:pt>
                <c:pt idx="1424">
                  <c:v>65</c:v>
                </c:pt>
                <c:pt idx="1425">
                  <c:v>22</c:v>
                </c:pt>
                <c:pt idx="1426">
                  <c:v>226</c:v>
                </c:pt>
                <c:pt idx="1427">
                  <c:v>10</c:v>
                </c:pt>
                <c:pt idx="1428">
                  <c:v>40</c:v>
                </c:pt>
                <c:pt idx="1429">
                  <c:v>51</c:v>
                </c:pt>
                <c:pt idx="1430">
                  <c:v>15</c:v>
                </c:pt>
                <c:pt idx="1431">
                  <c:v>74</c:v>
                </c:pt>
                <c:pt idx="1432">
                  <c:v>157</c:v>
                </c:pt>
                <c:pt idx="1433">
                  <c:v>61</c:v>
                </c:pt>
                <c:pt idx="1434">
                  <c:v>92</c:v>
                </c:pt>
                <c:pt idx="1435">
                  <c:v>56</c:v>
                </c:pt>
                <c:pt idx="1436">
                  <c:v>44</c:v>
                </c:pt>
                <c:pt idx="1437">
                  <c:v>29</c:v>
                </c:pt>
                <c:pt idx="1438">
                  <c:v>18</c:v>
                </c:pt>
                <c:pt idx="1439">
                  <c:v>28</c:v>
                </c:pt>
                <c:pt idx="1440">
                  <c:v>24</c:v>
                </c:pt>
                <c:pt idx="1441">
                  <c:v>221</c:v>
                </c:pt>
                <c:pt idx="1442">
                  <c:v>58</c:v>
                </c:pt>
                <c:pt idx="1443">
                  <c:v>95</c:v>
                </c:pt>
                <c:pt idx="1444">
                  <c:v>39</c:v>
                </c:pt>
                <c:pt idx="1445">
                  <c:v>5</c:v>
                </c:pt>
                <c:pt idx="1446">
                  <c:v>20</c:v>
                </c:pt>
                <c:pt idx="1447">
                  <c:v>32</c:v>
                </c:pt>
                <c:pt idx="1448">
                  <c:v>30</c:v>
                </c:pt>
                <c:pt idx="1449">
                  <c:v>10</c:v>
                </c:pt>
                <c:pt idx="1450">
                  <c:v>24</c:v>
                </c:pt>
                <c:pt idx="1451">
                  <c:v>75</c:v>
                </c:pt>
                <c:pt idx="1452">
                  <c:v>51</c:v>
                </c:pt>
                <c:pt idx="1453">
                  <c:v>19</c:v>
                </c:pt>
                <c:pt idx="1454">
                  <c:v>93</c:v>
                </c:pt>
                <c:pt idx="1455">
                  <c:v>18</c:v>
                </c:pt>
                <c:pt idx="1456">
                  <c:v>151</c:v>
                </c:pt>
                <c:pt idx="1457">
                  <c:v>52</c:v>
                </c:pt>
                <c:pt idx="1458">
                  <c:v>57</c:v>
                </c:pt>
                <c:pt idx="1459">
                  <c:v>125</c:v>
                </c:pt>
                <c:pt idx="1460">
                  <c:v>26</c:v>
                </c:pt>
                <c:pt idx="1461">
                  <c:v>112</c:v>
                </c:pt>
                <c:pt idx="1462">
                  <c:v>78</c:v>
                </c:pt>
                <c:pt idx="1463">
                  <c:v>37</c:v>
                </c:pt>
                <c:pt idx="1464">
                  <c:v>26</c:v>
                </c:pt>
                <c:pt idx="1465">
                  <c:v>18</c:v>
                </c:pt>
                <c:pt idx="1466">
                  <c:v>28</c:v>
                </c:pt>
                <c:pt idx="1467">
                  <c:v>110</c:v>
                </c:pt>
                <c:pt idx="1468">
                  <c:v>194</c:v>
                </c:pt>
                <c:pt idx="1469">
                  <c:v>40</c:v>
                </c:pt>
                <c:pt idx="1470">
                  <c:v>65</c:v>
                </c:pt>
                <c:pt idx="1471">
                  <c:v>87</c:v>
                </c:pt>
                <c:pt idx="1472">
                  <c:v>8</c:v>
                </c:pt>
                <c:pt idx="1473">
                  <c:v>31</c:v>
                </c:pt>
                <c:pt idx="1474">
                  <c:v>60</c:v>
                </c:pt>
                <c:pt idx="1475">
                  <c:v>157</c:v>
                </c:pt>
                <c:pt idx="1476">
                  <c:v>21</c:v>
                </c:pt>
                <c:pt idx="1477">
                  <c:v>13</c:v>
                </c:pt>
                <c:pt idx="1478">
                  <c:v>29</c:v>
                </c:pt>
                <c:pt idx="1479">
                  <c:v>40</c:v>
                </c:pt>
                <c:pt idx="1480">
                  <c:v>86</c:v>
                </c:pt>
                <c:pt idx="1481">
                  <c:v>58</c:v>
                </c:pt>
                <c:pt idx="1482">
                  <c:v>38</c:v>
                </c:pt>
                <c:pt idx="1483">
                  <c:v>13</c:v>
                </c:pt>
                <c:pt idx="1484">
                  <c:v>60</c:v>
                </c:pt>
                <c:pt idx="1485">
                  <c:v>111</c:v>
                </c:pt>
                <c:pt idx="1486">
                  <c:v>81</c:v>
                </c:pt>
                <c:pt idx="1487">
                  <c:v>59</c:v>
                </c:pt>
                <c:pt idx="1488">
                  <c:v>44</c:v>
                </c:pt>
                <c:pt idx="1489">
                  <c:v>52</c:v>
                </c:pt>
                <c:pt idx="1490">
                  <c:v>16</c:v>
                </c:pt>
                <c:pt idx="1491">
                  <c:v>47</c:v>
                </c:pt>
                <c:pt idx="1492">
                  <c:v>29</c:v>
                </c:pt>
                <c:pt idx="1493">
                  <c:v>55</c:v>
                </c:pt>
                <c:pt idx="1494">
                  <c:v>54</c:v>
                </c:pt>
                <c:pt idx="1495">
                  <c:v>26</c:v>
                </c:pt>
                <c:pt idx="1496">
                  <c:v>212</c:v>
                </c:pt>
                <c:pt idx="1497">
                  <c:v>33</c:v>
                </c:pt>
                <c:pt idx="1498">
                  <c:v>8</c:v>
                </c:pt>
                <c:pt idx="1499">
                  <c:v>14</c:v>
                </c:pt>
                <c:pt idx="1500">
                  <c:v>10</c:v>
                </c:pt>
                <c:pt idx="1501">
                  <c:v>59</c:v>
                </c:pt>
                <c:pt idx="1502">
                  <c:v>22</c:v>
                </c:pt>
                <c:pt idx="1503">
                  <c:v>153</c:v>
                </c:pt>
                <c:pt idx="1504">
                  <c:v>62</c:v>
                </c:pt>
                <c:pt idx="1505">
                  <c:v>63</c:v>
                </c:pt>
                <c:pt idx="1506">
                  <c:v>8</c:v>
                </c:pt>
                <c:pt idx="1507">
                  <c:v>114</c:v>
                </c:pt>
                <c:pt idx="1508">
                  <c:v>289</c:v>
                </c:pt>
                <c:pt idx="1509">
                  <c:v>66</c:v>
                </c:pt>
                <c:pt idx="1510">
                  <c:v>257</c:v>
                </c:pt>
                <c:pt idx="1511">
                  <c:v>5</c:v>
                </c:pt>
                <c:pt idx="1512">
                  <c:v>191</c:v>
                </c:pt>
                <c:pt idx="1513">
                  <c:v>40</c:v>
                </c:pt>
                <c:pt idx="1514">
                  <c:v>69</c:v>
                </c:pt>
                <c:pt idx="1515">
                  <c:v>369</c:v>
                </c:pt>
                <c:pt idx="1516">
                  <c:v>37</c:v>
                </c:pt>
                <c:pt idx="1517">
                  <c:v>25</c:v>
                </c:pt>
                <c:pt idx="1518">
                  <c:v>174</c:v>
                </c:pt>
                <c:pt idx="1519">
                  <c:v>160</c:v>
                </c:pt>
                <c:pt idx="1520">
                  <c:v>74</c:v>
                </c:pt>
                <c:pt idx="1521">
                  <c:v>161</c:v>
                </c:pt>
                <c:pt idx="1522">
                  <c:v>43</c:v>
                </c:pt>
                <c:pt idx="1523">
                  <c:v>70</c:v>
                </c:pt>
                <c:pt idx="1524">
                  <c:v>27</c:v>
                </c:pt>
                <c:pt idx="1525">
                  <c:v>34</c:v>
                </c:pt>
                <c:pt idx="1526">
                  <c:v>77</c:v>
                </c:pt>
                <c:pt idx="1527">
                  <c:v>63</c:v>
                </c:pt>
                <c:pt idx="1528">
                  <c:v>53</c:v>
                </c:pt>
                <c:pt idx="1529">
                  <c:v>111</c:v>
                </c:pt>
                <c:pt idx="1530">
                  <c:v>34</c:v>
                </c:pt>
                <c:pt idx="1531">
                  <c:v>7</c:v>
                </c:pt>
                <c:pt idx="1532">
                  <c:v>38</c:v>
                </c:pt>
                <c:pt idx="1533">
                  <c:v>79</c:v>
                </c:pt>
                <c:pt idx="1534">
                  <c:v>50</c:v>
                </c:pt>
                <c:pt idx="1535">
                  <c:v>5</c:v>
                </c:pt>
                <c:pt idx="1536">
                  <c:v>53</c:v>
                </c:pt>
                <c:pt idx="1537">
                  <c:v>21</c:v>
                </c:pt>
                <c:pt idx="1538">
                  <c:v>19</c:v>
                </c:pt>
                <c:pt idx="1539">
                  <c:v>55</c:v>
                </c:pt>
                <c:pt idx="1540">
                  <c:v>27</c:v>
                </c:pt>
                <c:pt idx="1541">
                  <c:v>25</c:v>
                </c:pt>
                <c:pt idx="1542">
                  <c:v>52</c:v>
                </c:pt>
                <c:pt idx="1543">
                  <c:v>19</c:v>
                </c:pt>
                <c:pt idx="1544">
                  <c:v>32</c:v>
                </c:pt>
                <c:pt idx="1545">
                  <c:v>14</c:v>
                </c:pt>
                <c:pt idx="1546">
                  <c:v>150</c:v>
                </c:pt>
                <c:pt idx="1547">
                  <c:v>8</c:v>
                </c:pt>
                <c:pt idx="1548">
                  <c:v>23</c:v>
                </c:pt>
                <c:pt idx="1549">
                  <c:v>50</c:v>
                </c:pt>
                <c:pt idx="1550">
                  <c:v>117</c:v>
                </c:pt>
                <c:pt idx="1551">
                  <c:v>22</c:v>
                </c:pt>
                <c:pt idx="1552">
                  <c:v>14</c:v>
                </c:pt>
                <c:pt idx="1553">
                  <c:v>29</c:v>
                </c:pt>
                <c:pt idx="1554">
                  <c:v>53</c:v>
                </c:pt>
                <c:pt idx="1555">
                  <c:v>48</c:v>
                </c:pt>
                <c:pt idx="1556">
                  <c:v>16</c:v>
                </c:pt>
                <c:pt idx="1557">
                  <c:v>42</c:v>
                </c:pt>
                <c:pt idx="1558">
                  <c:v>30</c:v>
                </c:pt>
                <c:pt idx="1559">
                  <c:v>267</c:v>
                </c:pt>
                <c:pt idx="1560">
                  <c:v>175</c:v>
                </c:pt>
                <c:pt idx="1561">
                  <c:v>75</c:v>
                </c:pt>
                <c:pt idx="1562">
                  <c:v>54</c:v>
                </c:pt>
                <c:pt idx="1563">
                  <c:v>81</c:v>
                </c:pt>
                <c:pt idx="1564">
                  <c:v>68</c:v>
                </c:pt>
                <c:pt idx="1565">
                  <c:v>63</c:v>
                </c:pt>
                <c:pt idx="1566">
                  <c:v>83</c:v>
                </c:pt>
                <c:pt idx="1567">
                  <c:v>114</c:v>
                </c:pt>
                <c:pt idx="1568">
                  <c:v>80</c:v>
                </c:pt>
                <c:pt idx="1569">
                  <c:v>21</c:v>
                </c:pt>
                <c:pt idx="1570">
                  <c:v>36</c:v>
                </c:pt>
                <c:pt idx="1571">
                  <c:v>87</c:v>
                </c:pt>
                <c:pt idx="1572">
                  <c:v>31</c:v>
                </c:pt>
                <c:pt idx="1573">
                  <c:v>142</c:v>
                </c:pt>
                <c:pt idx="1574">
                  <c:v>36</c:v>
                </c:pt>
                <c:pt idx="1575">
                  <c:v>38</c:v>
                </c:pt>
                <c:pt idx="1576">
                  <c:v>219</c:v>
                </c:pt>
                <c:pt idx="1577">
                  <c:v>40</c:v>
                </c:pt>
                <c:pt idx="1578">
                  <c:v>50</c:v>
                </c:pt>
                <c:pt idx="1579">
                  <c:v>44</c:v>
                </c:pt>
                <c:pt idx="1580">
                  <c:v>80</c:v>
                </c:pt>
                <c:pt idx="1581">
                  <c:v>40</c:v>
                </c:pt>
                <c:pt idx="1582">
                  <c:v>43</c:v>
                </c:pt>
                <c:pt idx="1583">
                  <c:v>9</c:v>
                </c:pt>
                <c:pt idx="1584">
                  <c:v>23</c:v>
                </c:pt>
                <c:pt idx="1585">
                  <c:v>151</c:v>
                </c:pt>
                <c:pt idx="1586">
                  <c:v>48</c:v>
                </c:pt>
                <c:pt idx="1587">
                  <c:v>58</c:v>
                </c:pt>
                <c:pt idx="1588">
                  <c:v>42</c:v>
                </c:pt>
                <c:pt idx="1589">
                  <c:v>260</c:v>
                </c:pt>
                <c:pt idx="1590">
                  <c:v>43</c:v>
                </c:pt>
                <c:pt idx="1591">
                  <c:v>55</c:v>
                </c:pt>
                <c:pt idx="1592">
                  <c:v>10</c:v>
                </c:pt>
                <c:pt idx="1593">
                  <c:v>44</c:v>
                </c:pt>
                <c:pt idx="1594">
                  <c:v>55</c:v>
                </c:pt>
                <c:pt idx="1595">
                  <c:v>56</c:v>
                </c:pt>
                <c:pt idx="1596">
                  <c:v>12</c:v>
                </c:pt>
                <c:pt idx="1597">
                  <c:v>177</c:v>
                </c:pt>
                <c:pt idx="1598">
                  <c:v>262</c:v>
                </c:pt>
                <c:pt idx="1599">
                  <c:v>65</c:v>
                </c:pt>
                <c:pt idx="1600">
                  <c:v>18</c:v>
                </c:pt>
                <c:pt idx="1601">
                  <c:v>178</c:v>
                </c:pt>
                <c:pt idx="1602">
                  <c:v>132</c:v>
                </c:pt>
                <c:pt idx="1603">
                  <c:v>38</c:v>
                </c:pt>
                <c:pt idx="1604">
                  <c:v>149</c:v>
                </c:pt>
                <c:pt idx="1605">
                  <c:v>112</c:v>
                </c:pt>
                <c:pt idx="1606">
                  <c:v>32</c:v>
                </c:pt>
                <c:pt idx="1607">
                  <c:v>59</c:v>
                </c:pt>
                <c:pt idx="1608">
                  <c:v>10</c:v>
                </c:pt>
                <c:pt idx="1609">
                  <c:v>22</c:v>
                </c:pt>
                <c:pt idx="1610">
                  <c:v>11</c:v>
                </c:pt>
                <c:pt idx="1611">
                  <c:v>34</c:v>
                </c:pt>
                <c:pt idx="1612">
                  <c:v>34</c:v>
                </c:pt>
                <c:pt idx="1613">
                  <c:v>44</c:v>
                </c:pt>
                <c:pt idx="1614">
                  <c:v>23</c:v>
                </c:pt>
                <c:pt idx="1615">
                  <c:v>29</c:v>
                </c:pt>
                <c:pt idx="1616">
                  <c:v>104</c:v>
                </c:pt>
                <c:pt idx="1617">
                  <c:v>20</c:v>
                </c:pt>
                <c:pt idx="1618">
                  <c:v>15</c:v>
                </c:pt>
                <c:pt idx="1619">
                  <c:v>47</c:v>
                </c:pt>
                <c:pt idx="1620">
                  <c:v>63</c:v>
                </c:pt>
                <c:pt idx="1621">
                  <c:v>82</c:v>
                </c:pt>
                <c:pt idx="1622">
                  <c:v>43</c:v>
                </c:pt>
                <c:pt idx="1623">
                  <c:v>46</c:v>
                </c:pt>
                <c:pt idx="1624">
                  <c:v>52</c:v>
                </c:pt>
                <c:pt idx="1625">
                  <c:v>33</c:v>
                </c:pt>
                <c:pt idx="1626">
                  <c:v>84</c:v>
                </c:pt>
                <c:pt idx="1627">
                  <c:v>102</c:v>
                </c:pt>
                <c:pt idx="1628">
                  <c:v>131</c:v>
                </c:pt>
                <c:pt idx="1629">
                  <c:v>43</c:v>
                </c:pt>
                <c:pt idx="1630">
                  <c:v>32</c:v>
                </c:pt>
                <c:pt idx="1631">
                  <c:v>24</c:v>
                </c:pt>
                <c:pt idx="1632">
                  <c:v>62</c:v>
                </c:pt>
                <c:pt idx="1633">
                  <c:v>57</c:v>
                </c:pt>
                <c:pt idx="1634">
                  <c:v>8</c:v>
                </c:pt>
                <c:pt idx="1635">
                  <c:v>56</c:v>
                </c:pt>
                <c:pt idx="1636">
                  <c:v>11</c:v>
                </c:pt>
                <c:pt idx="1637">
                  <c:v>203</c:v>
                </c:pt>
                <c:pt idx="1638">
                  <c:v>74</c:v>
                </c:pt>
                <c:pt idx="1639">
                  <c:v>28</c:v>
                </c:pt>
                <c:pt idx="1640">
                  <c:v>82</c:v>
                </c:pt>
                <c:pt idx="1641">
                  <c:v>9</c:v>
                </c:pt>
                <c:pt idx="1642">
                  <c:v>23</c:v>
                </c:pt>
                <c:pt idx="1643">
                  <c:v>56</c:v>
                </c:pt>
                <c:pt idx="1644">
                  <c:v>19</c:v>
                </c:pt>
                <c:pt idx="1645">
                  <c:v>54</c:v>
                </c:pt>
                <c:pt idx="1646">
                  <c:v>32</c:v>
                </c:pt>
                <c:pt idx="1647">
                  <c:v>185</c:v>
                </c:pt>
                <c:pt idx="1648">
                  <c:v>35</c:v>
                </c:pt>
                <c:pt idx="1649">
                  <c:v>13</c:v>
                </c:pt>
                <c:pt idx="1650">
                  <c:v>86</c:v>
                </c:pt>
                <c:pt idx="1651">
                  <c:v>103</c:v>
                </c:pt>
                <c:pt idx="1652">
                  <c:v>38</c:v>
                </c:pt>
                <c:pt idx="1653">
                  <c:v>97</c:v>
                </c:pt>
                <c:pt idx="1654">
                  <c:v>15</c:v>
                </c:pt>
                <c:pt idx="1655">
                  <c:v>11</c:v>
                </c:pt>
                <c:pt idx="1656">
                  <c:v>55</c:v>
                </c:pt>
                <c:pt idx="1657">
                  <c:v>43</c:v>
                </c:pt>
                <c:pt idx="1658">
                  <c:v>19</c:v>
                </c:pt>
                <c:pt idx="1659">
                  <c:v>128</c:v>
                </c:pt>
                <c:pt idx="1660">
                  <c:v>39</c:v>
                </c:pt>
                <c:pt idx="1661">
                  <c:v>93</c:v>
                </c:pt>
                <c:pt idx="1662">
                  <c:v>69</c:v>
                </c:pt>
                <c:pt idx="1663">
                  <c:v>32</c:v>
                </c:pt>
                <c:pt idx="1664">
                  <c:v>83</c:v>
                </c:pt>
                <c:pt idx="1665">
                  <c:v>29</c:v>
                </c:pt>
                <c:pt idx="1666">
                  <c:v>38</c:v>
                </c:pt>
                <c:pt idx="1667">
                  <c:v>133</c:v>
                </c:pt>
                <c:pt idx="1668">
                  <c:v>25</c:v>
                </c:pt>
                <c:pt idx="1669">
                  <c:v>4</c:v>
                </c:pt>
                <c:pt idx="1670">
                  <c:v>81</c:v>
                </c:pt>
                <c:pt idx="1671">
                  <c:v>36</c:v>
                </c:pt>
                <c:pt idx="1672">
                  <c:v>7</c:v>
                </c:pt>
                <c:pt idx="1673">
                  <c:v>62</c:v>
                </c:pt>
                <c:pt idx="1674">
                  <c:v>117</c:v>
                </c:pt>
                <c:pt idx="1675">
                  <c:v>78</c:v>
                </c:pt>
                <c:pt idx="1676">
                  <c:v>72</c:v>
                </c:pt>
                <c:pt idx="1677">
                  <c:v>51</c:v>
                </c:pt>
                <c:pt idx="1678">
                  <c:v>43</c:v>
                </c:pt>
                <c:pt idx="1679">
                  <c:v>91</c:v>
                </c:pt>
                <c:pt idx="1680">
                  <c:v>47</c:v>
                </c:pt>
                <c:pt idx="1681">
                  <c:v>29</c:v>
                </c:pt>
                <c:pt idx="1682">
                  <c:v>16</c:v>
                </c:pt>
                <c:pt idx="1683">
                  <c:v>46</c:v>
                </c:pt>
                <c:pt idx="1684">
                  <c:v>39</c:v>
                </c:pt>
                <c:pt idx="1685">
                  <c:v>39</c:v>
                </c:pt>
                <c:pt idx="1686">
                  <c:v>134</c:v>
                </c:pt>
                <c:pt idx="1687">
                  <c:v>36</c:v>
                </c:pt>
                <c:pt idx="1688">
                  <c:v>25</c:v>
                </c:pt>
                <c:pt idx="1689">
                  <c:v>32</c:v>
                </c:pt>
                <c:pt idx="1690">
                  <c:v>29</c:v>
                </c:pt>
                <c:pt idx="1691">
                  <c:v>180</c:v>
                </c:pt>
                <c:pt idx="1692">
                  <c:v>7</c:v>
                </c:pt>
                <c:pt idx="1693">
                  <c:v>38</c:v>
                </c:pt>
                <c:pt idx="1694">
                  <c:v>87</c:v>
                </c:pt>
                <c:pt idx="1695">
                  <c:v>30</c:v>
                </c:pt>
                <c:pt idx="1696">
                  <c:v>17</c:v>
                </c:pt>
                <c:pt idx="1697">
                  <c:v>144</c:v>
                </c:pt>
                <c:pt idx="1698">
                  <c:v>45</c:v>
                </c:pt>
                <c:pt idx="1699">
                  <c:v>246</c:v>
                </c:pt>
                <c:pt idx="1700">
                  <c:v>134</c:v>
                </c:pt>
                <c:pt idx="1701">
                  <c:v>36</c:v>
                </c:pt>
                <c:pt idx="1702">
                  <c:v>71</c:v>
                </c:pt>
                <c:pt idx="1703">
                  <c:v>39</c:v>
                </c:pt>
                <c:pt idx="1704">
                  <c:v>8</c:v>
                </c:pt>
                <c:pt idx="1705">
                  <c:v>21</c:v>
                </c:pt>
                <c:pt idx="1706">
                  <c:v>51</c:v>
                </c:pt>
                <c:pt idx="1707">
                  <c:v>43</c:v>
                </c:pt>
                <c:pt idx="1708">
                  <c:v>31</c:v>
                </c:pt>
                <c:pt idx="1709">
                  <c:v>92</c:v>
                </c:pt>
                <c:pt idx="1710">
                  <c:v>38</c:v>
                </c:pt>
                <c:pt idx="1711">
                  <c:v>20</c:v>
                </c:pt>
                <c:pt idx="1712">
                  <c:v>148</c:v>
                </c:pt>
                <c:pt idx="1713">
                  <c:v>56</c:v>
                </c:pt>
                <c:pt idx="1714">
                  <c:v>17</c:v>
                </c:pt>
                <c:pt idx="1715">
                  <c:v>31</c:v>
                </c:pt>
                <c:pt idx="1716">
                  <c:v>99</c:v>
                </c:pt>
                <c:pt idx="1717">
                  <c:v>16</c:v>
                </c:pt>
                <c:pt idx="1718">
                  <c:v>11</c:v>
                </c:pt>
                <c:pt idx="1719">
                  <c:v>49</c:v>
                </c:pt>
                <c:pt idx="1720">
                  <c:v>61</c:v>
                </c:pt>
                <c:pt idx="1721">
                  <c:v>13</c:v>
                </c:pt>
                <c:pt idx="1722">
                  <c:v>313</c:v>
                </c:pt>
                <c:pt idx="1723">
                  <c:v>6</c:v>
                </c:pt>
                <c:pt idx="1724">
                  <c:v>20</c:v>
                </c:pt>
                <c:pt idx="1725">
                  <c:v>13</c:v>
                </c:pt>
                <c:pt idx="1726">
                  <c:v>6</c:v>
                </c:pt>
                <c:pt idx="1727">
                  <c:v>32</c:v>
                </c:pt>
                <c:pt idx="1728">
                  <c:v>27</c:v>
                </c:pt>
                <c:pt idx="1729">
                  <c:v>38</c:v>
                </c:pt>
                <c:pt idx="1730">
                  <c:v>32</c:v>
                </c:pt>
                <c:pt idx="1731">
                  <c:v>13</c:v>
                </c:pt>
                <c:pt idx="1732">
                  <c:v>44</c:v>
                </c:pt>
                <c:pt idx="1733">
                  <c:v>11</c:v>
                </c:pt>
                <c:pt idx="1734">
                  <c:v>37</c:v>
                </c:pt>
                <c:pt idx="1735">
                  <c:v>9</c:v>
                </c:pt>
                <c:pt idx="1736">
                  <c:v>33</c:v>
                </c:pt>
                <c:pt idx="1737">
                  <c:v>12</c:v>
                </c:pt>
                <c:pt idx="1738">
                  <c:v>101</c:v>
                </c:pt>
                <c:pt idx="1739">
                  <c:v>97</c:v>
                </c:pt>
                <c:pt idx="1740">
                  <c:v>45</c:v>
                </c:pt>
                <c:pt idx="1741">
                  <c:v>14</c:v>
                </c:pt>
                <c:pt idx="1742">
                  <c:v>66</c:v>
                </c:pt>
                <c:pt idx="1743">
                  <c:v>24</c:v>
                </c:pt>
                <c:pt idx="1744">
                  <c:v>41</c:v>
                </c:pt>
                <c:pt idx="1745">
                  <c:v>27</c:v>
                </c:pt>
                <c:pt idx="1746">
                  <c:v>5</c:v>
                </c:pt>
                <c:pt idx="1747">
                  <c:v>59</c:v>
                </c:pt>
                <c:pt idx="1748">
                  <c:v>23</c:v>
                </c:pt>
                <c:pt idx="1749">
                  <c:v>241</c:v>
                </c:pt>
                <c:pt idx="1750">
                  <c:v>85</c:v>
                </c:pt>
                <c:pt idx="1751">
                  <c:v>193</c:v>
                </c:pt>
                <c:pt idx="1752">
                  <c:v>97</c:v>
                </c:pt>
                <c:pt idx="1753">
                  <c:v>37</c:v>
                </c:pt>
                <c:pt idx="1754">
                  <c:v>129</c:v>
                </c:pt>
                <c:pt idx="1755">
                  <c:v>20</c:v>
                </c:pt>
                <c:pt idx="1756">
                  <c:v>167</c:v>
                </c:pt>
                <c:pt idx="1757">
                  <c:v>95</c:v>
                </c:pt>
                <c:pt idx="1758">
                  <c:v>26</c:v>
                </c:pt>
                <c:pt idx="1759">
                  <c:v>43</c:v>
                </c:pt>
                <c:pt idx="1760">
                  <c:v>29</c:v>
                </c:pt>
                <c:pt idx="1761">
                  <c:v>41</c:v>
                </c:pt>
                <c:pt idx="1762">
                  <c:v>73</c:v>
                </c:pt>
                <c:pt idx="1763">
                  <c:v>52</c:v>
                </c:pt>
                <c:pt idx="1764">
                  <c:v>37</c:v>
                </c:pt>
                <c:pt idx="1765">
                  <c:v>50</c:v>
                </c:pt>
                <c:pt idx="1766">
                  <c:v>43</c:v>
                </c:pt>
                <c:pt idx="1767">
                  <c:v>42</c:v>
                </c:pt>
                <c:pt idx="1768">
                  <c:v>153</c:v>
                </c:pt>
                <c:pt idx="1769">
                  <c:v>24</c:v>
                </c:pt>
                <c:pt idx="1770">
                  <c:v>88</c:v>
                </c:pt>
                <c:pt idx="1771">
                  <c:v>19</c:v>
                </c:pt>
                <c:pt idx="1772">
                  <c:v>22</c:v>
                </c:pt>
                <c:pt idx="1773">
                  <c:v>3</c:v>
                </c:pt>
                <c:pt idx="1774">
                  <c:v>81</c:v>
                </c:pt>
                <c:pt idx="1775">
                  <c:v>6</c:v>
                </c:pt>
                <c:pt idx="1776">
                  <c:v>41</c:v>
                </c:pt>
                <c:pt idx="1777">
                  <c:v>25</c:v>
                </c:pt>
                <c:pt idx="1778">
                  <c:v>147</c:v>
                </c:pt>
                <c:pt idx="1779">
                  <c:v>70</c:v>
                </c:pt>
                <c:pt idx="1780">
                  <c:v>88</c:v>
                </c:pt>
                <c:pt idx="1781">
                  <c:v>64</c:v>
                </c:pt>
                <c:pt idx="1782">
                  <c:v>88</c:v>
                </c:pt>
                <c:pt idx="1783">
                  <c:v>66</c:v>
                </c:pt>
                <c:pt idx="1784">
                  <c:v>38</c:v>
                </c:pt>
                <c:pt idx="1785">
                  <c:v>20</c:v>
                </c:pt>
                <c:pt idx="1786">
                  <c:v>82</c:v>
                </c:pt>
                <c:pt idx="1787">
                  <c:v>8</c:v>
                </c:pt>
                <c:pt idx="1788">
                  <c:v>56</c:v>
                </c:pt>
                <c:pt idx="1789">
                  <c:v>124</c:v>
                </c:pt>
                <c:pt idx="1790">
                  <c:v>26</c:v>
                </c:pt>
                <c:pt idx="1791">
                  <c:v>38</c:v>
                </c:pt>
                <c:pt idx="1792">
                  <c:v>61</c:v>
                </c:pt>
                <c:pt idx="1793">
                  <c:v>65</c:v>
                </c:pt>
                <c:pt idx="1794">
                  <c:v>17</c:v>
                </c:pt>
                <c:pt idx="1795">
                  <c:v>123</c:v>
                </c:pt>
                <c:pt idx="1796">
                  <c:v>137</c:v>
                </c:pt>
                <c:pt idx="1797">
                  <c:v>16</c:v>
                </c:pt>
                <c:pt idx="1798">
                  <c:v>88</c:v>
                </c:pt>
                <c:pt idx="1799">
                  <c:v>125</c:v>
                </c:pt>
                <c:pt idx="1800">
                  <c:v>9</c:v>
                </c:pt>
                <c:pt idx="1801">
                  <c:v>443</c:v>
                </c:pt>
                <c:pt idx="1802">
                  <c:v>9</c:v>
                </c:pt>
                <c:pt idx="1803">
                  <c:v>220</c:v>
                </c:pt>
                <c:pt idx="1804">
                  <c:v>167</c:v>
                </c:pt>
                <c:pt idx="1805">
                  <c:v>123</c:v>
                </c:pt>
                <c:pt idx="1806">
                  <c:v>92</c:v>
                </c:pt>
                <c:pt idx="1807">
                  <c:v>49</c:v>
                </c:pt>
                <c:pt idx="1808">
                  <c:v>41</c:v>
                </c:pt>
                <c:pt idx="1809">
                  <c:v>29</c:v>
                </c:pt>
                <c:pt idx="1810">
                  <c:v>26</c:v>
                </c:pt>
                <c:pt idx="1811">
                  <c:v>49</c:v>
                </c:pt>
                <c:pt idx="1812">
                  <c:v>47</c:v>
                </c:pt>
                <c:pt idx="1813">
                  <c:v>45</c:v>
                </c:pt>
                <c:pt idx="1814">
                  <c:v>82</c:v>
                </c:pt>
                <c:pt idx="1815">
                  <c:v>128</c:v>
                </c:pt>
                <c:pt idx="1816">
                  <c:v>93</c:v>
                </c:pt>
                <c:pt idx="1817">
                  <c:v>73</c:v>
                </c:pt>
                <c:pt idx="1818">
                  <c:v>53</c:v>
                </c:pt>
                <c:pt idx="1819">
                  <c:v>6</c:v>
                </c:pt>
                <c:pt idx="1820">
                  <c:v>5</c:v>
                </c:pt>
                <c:pt idx="1821">
                  <c:v>63</c:v>
                </c:pt>
                <c:pt idx="1822">
                  <c:v>37</c:v>
                </c:pt>
                <c:pt idx="1823">
                  <c:v>36</c:v>
                </c:pt>
                <c:pt idx="1824">
                  <c:v>78</c:v>
                </c:pt>
                <c:pt idx="1825">
                  <c:v>47</c:v>
                </c:pt>
                <c:pt idx="1826">
                  <c:v>32</c:v>
                </c:pt>
                <c:pt idx="1827">
                  <c:v>55</c:v>
                </c:pt>
                <c:pt idx="1828">
                  <c:v>451</c:v>
                </c:pt>
                <c:pt idx="1829">
                  <c:v>46</c:v>
                </c:pt>
                <c:pt idx="1830">
                  <c:v>50</c:v>
                </c:pt>
                <c:pt idx="1831">
                  <c:v>147</c:v>
                </c:pt>
                <c:pt idx="1832">
                  <c:v>68</c:v>
                </c:pt>
                <c:pt idx="1833">
                  <c:v>124</c:v>
                </c:pt>
                <c:pt idx="1834">
                  <c:v>308</c:v>
                </c:pt>
                <c:pt idx="1835">
                  <c:v>19</c:v>
                </c:pt>
                <c:pt idx="1836">
                  <c:v>52</c:v>
                </c:pt>
                <c:pt idx="1837">
                  <c:v>117</c:v>
                </c:pt>
                <c:pt idx="1838">
                  <c:v>53</c:v>
                </c:pt>
                <c:pt idx="1839">
                  <c:v>286</c:v>
                </c:pt>
                <c:pt idx="1840">
                  <c:v>46</c:v>
                </c:pt>
                <c:pt idx="1841">
                  <c:v>81</c:v>
                </c:pt>
                <c:pt idx="1842">
                  <c:v>144</c:v>
                </c:pt>
                <c:pt idx="1843">
                  <c:v>29</c:v>
                </c:pt>
                <c:pt idx="1844">
                  <c:v>48</c:v>
                </c:pt>
                <c:pt idx="1845">
                  <c:v>101</c:v>
                </c:pt>
                <c:pt idx="1846">
                  <c:v>80</c:v>
                </c:pt>
                <c:pt idx="1847">
                  <c:v>18</c:v>
                </c:pt>
                <c:pt idx="1848">
                  <c:v>10</c:v>
                </c:pt>
                <c:pt idx="1849">
                  <c:v>41</c:v>
                </c:pt>
                <c:pt idx="1850">
                  <c:v>32</c:v>
                </c:pt>
                <c:pt idx="1851">
                  <c:v>140</c:v>
                </c:pt>
                <c:pt idx="1852">
                  <c:v>13</c:v>
                </c:pt>
                <c:pt idx="1853">
                  <c:v>33</c:v>
                </c:pt>
                <c:pt idx="1854">
                  <c:v>62</c:v>
                </c:pt>
                <c:pt idx="1855">
                  <c:v>61</c:v>
                </c:pt>
                <c:pt idx="1856">
                  <c:v>29</c:v>
                </c:pt>
                <c:pt idx="1857">
                  <c:v>56</c:v>
                </c:pt>
                <c:pt idx="1858">
                  <c:v>11</c:v>
                </c:pt>
                <c:pt idx="1859">
                  <c:v>92</c:v>
                </c:pt>
                <c:pt idx="1860">
                  <c:v>26</c:v>
                </c:pt>
                <c:pt idx="1861">
                  <c:v>19</c:v>
                </c:pt>
                <c:pt idx="1862">
                  <c:v>69</c:v>
                </c:pt>
                <c:pt idx="1863">
                  <c:v>40</c:v>
                </c:pt>
                <c:pt idx="1864">
                  <c:v>17</c:v>
                </c:pt>
                <c:pt idx="1865">
                  <c:v>72</c:v>
                </c:pt>
                <c:pt idx="1866">
                  <c:v>20</c:v>
                </c:pt>
                <c:pt idx="1867">
                  <c:v>62</c:v>
                </c:pt>
                <c:pt idx="1868">
                  <c:v>68</c:v>
                </c:pt>
                <c:pt idx="1869">
                  <c:v>64</c:v>
                </c:pt>
                <c:pt idx="1870">
                  <c:v>38</c:v>
                </c:pt>
                <c:pt idx="1871">
                  <c:v>16</c:v>
                </c:pt>
                <c:pt idx="1872">
                  <c:v>85</c:v>
                </c:pt>
                <c:pt idx="1873">
                  <c:v>96</c:v>
                </c:pt>
                <c:pt idx="1874">
                  <c:v>18</c:v>
                </c:pt>
                <c:pt idx="1875">
                  <c:v>43</c:v>
                </c:pt>
                <c:pt idx="1876">
                  <c:v>91</c:v>
                </c:pt>
                <c:pt idx="1877">
                  <c:v>214</c:v>
                </c:pt>
                <c:pt idx="1878">
                  <c:v>57</c:v>
                </c:pt>
                <c:pt idx="1879">
                  <c:v>99</c:v>
                </c:pt>
                <c:pt idx="1880">
                  <c:v>14</c:v>
                </c:pt>
                <c:pt idx="1881">
                  <c:v>30</c:v>
                </c:pt>
                <c:pt idx="1882">
                  <c:v>163</c:v>
                </c:pt>
                <c:pt idx="1883">
                  <c:v>116</c:v>
                </c:pt>
                <c:pt idx="1884">
                  <c:v>4</c:v>
                </c:pt>
                <c:pt idx="1885">
                  <c:v>18</c:v>
                </c:pt>
                <c:pt idx="1886">
                  <c:v>35</c:v>
                </c:pt>
                <c:pt idx="1887">
                  <c:v>8</c:v>
                </c:pt>
                <c:pt idx="1888">
                  <c:v>51</c:v>
                </c:pt>
                <c:pt idx="1889">
                  <c:v>16</c:v>
                </c:pt>
                <c:pt idx="1890">
                  <c:v>62</c:v>
                </c:pt>
                <c:pt idx="1891">
                  <c:v>86</c:v>
                </c:pt>
                <c:pt idx="1892">
                  <c:v>77</c:v>
                </c:pt>
                <c:pt idx="1893">
                  <c:v>90</c:v>
                </c:pt>
                <c:pt idx="1894">
                  <c:v>293</c:v>
                </c:pt>
                <c:pt idx="1895">
                  <c:v>36</c:v>
                </c:pt>
                <c:pt idx="1896">
                  <c:v>124</c:v>
                </c:pt>
                <c:pt idx="1897">
                  <c:v>10</c:v>
                </c:pt>
                <c:pt idx="1898">
                  <c:v>98</c:v>
                </c:pt>
                <c:pt idx="1899">
                  <c:v>143</c:v>
                </c:pt>
                <c:pt idx="1900">
                  <c:v>13</c:v>
                </c:pt>
                <c:pt idx="1901">
                  <c:v>66</c:v>
                </c:pt>
                <c:pt idx="1902">
                  <c:v>124</c:v>
                </c:pt>
                <c:pt idx="1903">
                  <c:v>34</c:v>
                </c:pt>
                <c:pt idx="1904">
                  <c:v>31</c:v>
                </c:pt>
                <c:pt idx="1905">
                  <c:v>12</c:v>
                </c:pt>
                <c:pt idx="1906">
                  <c:v>104</c:v>
                </c:pt>
                <c:pt idx="1907">
                  <c:v>161</c:v>
                </c:pt>
                <c:pt idx="1908">
                  <c:v>15</c:v>
                </c:pt>
                <c:pt idx="1909">
                  <c:v>16</c:v>
                </c:pt>
                <c:pt idx="1910">
                  <c:v>133</c:v>
                </c:pt>
                <c:pt idx="1911">
                  <c:v>26</c:v>
                </c:pt>
                <c:pt idx="1912">
                  <c:v>79</c:v>
                </c:pt>
                <c:pt idx="1913">
                  <c:v>40</c:v>
                </c:pt>
                <c:pt idx="1914">
                  <c:v>59</c:v>
                </c:pt>
                <c:pt idx="1915">
                  <c:v>50</c:v>
                </c:pt>
                <c:pt idx="1916">
                  <c:v>66</c:v>
                </c:pt>
                <c:pt idx="1917">
                  <c:v>8</c:v>
                </c:pt>
                <c:pt idx="1918">
                  <c:v>116</c:v>
                </c:pt>
                <c:pt idx="1919">
                  <c:v>55</c:v>
                </c:pt>
                <c:pt idx="1920">
                  <c:v>10</c:v>
                </c:pt>
                <c:pt idx="1921">
                  <c:v>31</c:v>
                </c:pt>
                <c:pt idx="1922">
                  <c:v>10</c:v>
                </c:pt>
                <c:pt idx="1923">
                  <c:v>101</c:v>
                </c:pt>
                <c:pt idx="1924">
                  <c:v>186</c:v>
                </c:pt>
                <c:pt idx="1925">
                  <c:v>106</c:v>
                </c:pt>
                <c:pt idx="1926">
                  <c:v>30</c:v>
                </c:pt>
                <c:pt idx="1927">
                  <c:v>75</c:v>
                </c:pt>
                <c:pt idx="1928">
                  <c:v>107</c:v>
                </c:pt>
                <c:pt idx="1929">
                  <c:v>151</c:v>
                </c:pt>
                <c:pt idx="1930">
                  <c:v>34</c:v>
                </c:pt>
                <c:pt idx="1931">
                  <c:v>101</c:v>
                </c:pt>
                <c:pt idx="1932">
                  <c:v>58</c:v>
                </c:pt>
                <c:pt idx="1933">
                  <c:v>30</c:v>
                </c:pt>
                <c:pt idx="1934">
                  <c:v>51</c:v>
                </c:pt>
                <c:pt idx="1935">
                  <c:v>7</c:v>
                </c:pt>
                <c:pt idx="1936">
                  <c:v>63</c:v>
                </c:pt>
                <c:pt idx="1937">
                  <c:v>28</c:v>
                </c:pt>
                <c:pt idx="1938">
                  <c:v>23</c:v>
                </c:pt>
                <c:pt idx="1939">
                  <c:v>37</c:v>
                </c:pt>
                <c:pt idx="1940">
                  <c:v>10</c:v>
                </c:pt>
                <c:pt idx="1941">
                  <c:v>9</c:v>
                </c:pt>
                <c:pt idx="1942">
                  <c:v>17</c:v>
                </c:pt>
                <c:pt idx="1943">
                  <c:v>196</c:v>
                </c:pt>
                <c:pt idx="1944">
                  <c:v>32</c:v>
                </c:pt>
                <c:pt idx="1945">
                  <c:v>63</c:v>
                </c:pt>
                <c:pt idx="1946">
                  <c:v>28</c:v>
                </c:pt>
                <c:pt idx="1947">
                  <c:v>68</c:v>
                </c:pt>
                <c:pt idx="1948">
                  <c:v>93</c:v>
                </c:pt>
                <c:pt idx="1949">
                  <c:v>25</c:v>
                </c:pt>
                <c:pt idx="1950">
                  <c:v>30</c:v>
                </c:pt>
                <c:pt idx="1951">
                  <c:v>119</c:v>
                </c:pt>
                <c:pt idx="1952">
                  <c:v>96</c:v>
                </c:pt>
                <c:pt idx="1953">
                  <c:v>187</c:v>
                </c:pt>
                <c:pt idx="1954">
                  <c:v>38</c:v>
                </c:pt>
                <c:pt idx="1955">
                  <c:v>22</c:v>
                </c:pt>
                <c:pt idx="1956">
                  <c:v>33</c:v>
                </c:pt>
                <c:pt idx="1957">
                  <c:v>160</c:v>
                </c:pt>
                <c:pt idx="1958">
                  <c:v>25</c:v>
                </c:pt>
                <c:pt idx="1959">
                  <c:v>62</c:v>
                </c:pt>
                <c:pt idx="1960">
                  <c:v>182</c:v>
                </c:pt>
                <c:pt idx="1961">
                  <c:v>56</c:v>
                </c:pt>
                <c:pt idx="1962">
                  <c:v>260</c:v>
                </c:pt>
                <c:pt idx="1963">
                  <c:v>8</c:v>
                </c:pt>
                <c:pt idx="1964">
                  <c:v>36</c:v>
                </c:pt>
                <c:pt idx="1965">
                  <c:v>64</c:v>
                </c:pt>
                <c:pt idx="1966">
                  <c:v>106</c:v>
                </c:pt>
                <c:pt idx="1967">
                  <c:v>44</c:v>
                </c:pt>
                <c:pt idx="1968">
                  <c:v>46</c:v>
                </c:pt>
                <c:pt idx="1969">
                  <c:v>134</c:v>
                </c:pt>
                <c:pt idx="1970">
                  <c:v>90</c:v>
                </c:pt>
                <c:pt idx="1971">
                  <c:v>11</c:v>
                </c:pt>
                <c:pt idx="1972">
                  <c:v>108</c:v>
                </c:pt>
                <c:pt idx="1973">
                  <c:v>58</c:v>
                </c:pt>
                <c:pt idx="1974">
                  <c:v>24</c:v>
                </c:pt>
                <c:pt idx="1975">
                  <c:v>37</c:v>
                </c:pt>
                <c:pt idx="1976">
                  <c:v>100</c:v>
                </c:pt>
                <c:pt idx="1977">
                  <c:v>37</c:v>
                </c:pt>
                <c:pt idx="1978">
                  <c:v>19</c:v>
                </c:pt>
                <c:pt idx="1979">
                  <c:v>42</c:v>
                </c:pt>
                <c:pt idx="1980">
                  <c:v>66</c:v>
                </c:pt>
                <c:pt idx="1981">
                  <c:v>37</c:v>
                </c:pt>
                <c:pt idx="1982">
                  <c:v>67</c:v>
                </c:pt>
                <c:pt idx="1983">
                  <c:v>37</c:v>
                </c:pt>
                <c:pt idx="1984">
                  <c:v>16</c:v>
                </c:pt>
                <c:pt idx="1985">
                  <c:v>86</c:v>
                </c:pt>
                <c:pt idx="1986">
                  <c:v>39</c:v>
                </c:pt>
                <c:pt idx="1987">
                  <c:v>144</c:v>
                </c:pt>
                <c:pt idx="1988">
                  <c:v>151</c:v>
                </c:pt>
                <c:pt idx="1989">
                  <c:v>26</c:v>
                </c:pt>
                <c:pt idx="1990">
                  <c:v>14</c:v>
                </c:pt>
                <c:pt idx="1991">
                  <c:v>76</c:v>
                </c:pt>
                <c:pt idx="1992">
                  <c:v>46</c:v>
                </c:pt>
                <c:pt idx="1993">
                  <c:v>39</c:v>
                </c:pt>
                <c:pt idx="1994">
                  <c:v>43</c:v>
                </c:pt>
                <c:pt idx="1995">
                  <c:v>24</c:v>
                </c:pt>
                <c:pt idx="1996">
                  <c:v>66</c:v>
                </c:pt>
                <c:pt idx="1997">
                  <c:v>18</c:v>
                </c:pt>
                <c:pt idx="1998">
                  <c:v>35</c:v>
                </c:pt>
                <c:pt idx="1999">
                  <c:v>45</c:v>
                </c:pt>
                <c:pt idx="2000">
                  <c:v>29</c:v>
                </c:pt>
                <c:pt idx="2001">
                  <c:v>42</c:v>
                </c:pt>
                <c:pt idx="2002">
                  <c:v>20</c:v>
                </c:pt>
                <c:pt idx="2003">
                  <c:v>20</c:v>
                </c:pt>
                <c:pt idx="2004">
                  <c:v>37</c:v>
                </c:pt>
                <c:pt idx="2005">
                  <c:v>218</c:v>
                </c:pt>
                <c:pt idx="2006">
                  <c:v>144</c:v>
                </c:pt>
                <c:pt idx="2007">
                  <c:v>34</c:v>
                </c:pt>
                <c:pt idx="2008">
                  <c:v>6</c:v>
                </c:pt>
                <c:pt idx="2009">
                  <c:v>40</c:v>
                </c:pt>
                <c:pt idx="2010">
                  <c:v>27</c:v>
                </c:pt>
                <c:pt idx="2011">
                  <c:v>10</c:v>
                </c:pt>
                <c:pt idx="2012">
                  <c:v>35</c:v>
                </c:pt>
                <c:pt idx="2013">
                  <c:v>8</c:v>
                </c:pt>
                <c:pt idx="2014">
                  <c:v>35</c:v>
                </c:pt>
                <c:pt idx="2015">
                  <c:v>27</c:v>
                </c:pt>
                <c:pt idx="2016">
                  <c:v>39</c:v>
                </c:pt>
                <c:pt idx="2017">
                  <c:v>36</c:v>
                </c:pt>
                <c:pt idx="2018">
                  <c:v>7</c:v>
                </c:pt>
                <c:pt idx="2019">
                  <c:v>24</c:v>
                </c:pt>
                <c:pt idx="2020">
                  <c:v>97</c:v>
                </c:pt>
                <c:pt idx="2021">
                  <c:v>30</c:v>
                </c:pt>
                <c:pt idx="2022">
                  <c:v>15</c:v>
                </c:pt>
                <c:pt idx="2023">
                  <c:v>144</c:v>
                </c:pt>
                <c:pt idx="2024">
                  <c:v>85</c:v>
                </c:pt>
                <c:pt idx="2025">
                  <c:v>164</c:v>
                </c:pt>
                <c:pt idx="2026">
                  <c:v>74</c:v>
                </c:pt>
                <c:pt idx="2027">
                  <c:v>4</c:v>
                </c:pt>
                <c:pt idx="2028">
                  <c:v>21</c:v>
                </c:pt>
                <c:pt idx="2029">
                  <c:v>10</c:v>
                </c:pt>
                <c:pt idx="2030">
                  <c:v>13</c:v>
                </c:pt>
                <c:pt idx="2031">
                  <c:v>71</c:v>
                </c:pt>
                <c:pt idx="2032">
                  <c:v>25</c:v>
                </c:pt>
                <c:pt idx="2033">
                  <c:v>170</c:v>
                </c:pt>
                <c:pt idx="2034">
                  <c:v>39</c:v>
                </c:pt>
                <c:pt idx="2035">
                  <c:v>49</c:v>
                </c:pt>
                <c:pt idx="2036">
                  <c:v>28</c:v>
                </c:pt>
                <c:pt idx="2037">
                  <c:v>68</c:v>
                </c:pt>
                <c:pt idx="2038">
                  <c:v>28</c:v>
                </c:pt>
                <c:pt idx="2039">
                  <c:v>38</c:v>
                </c:pt>
                <c:pt idx="2040">
                  <c:v>23</c:v>
                </c:pt>
                <c:pt idx="2041">
                  <c:v>18</c:v>
                </c:pt>
                <c:pt idx="2042">
                  <c:v>70</c:v>
                </c:pt>
                <c:pt idx="2043">
                  <c:v>122</c:v>
                </c:pt>
                <c:pt idx="2044">
                  <c:v>40</c:v>
                </c:pt>
                <c:pt idx="2045">
                  <c:v>35</c:v>
                </c:pt>
                <c:pt idx="2046">
                  <c:v>25</c:v>
                </c:pt>
                <c:pt idx="2047">
                  <c:v>10</c:v>
                </c:pt>
                <c:pt idx="2048">
                  <c:v>21</c:v>
                </c:pt>
                <c:pt idx="2049">
                  <c:v>53</c:v>
                </c:pt>
                <c:pt idx="2050">
                  <c:v>199</c:v>
                </c:pt>
                <c:pt idx="2051">
                  <c:v>91</c:v>
                </c:pt>
                <c:pt idx="2052">
                  <c:v>51</c:v>
                </c:pt>
                <c:pt idx="2053">
                  <c:v>154</c:v>
                </c:pt>
                <c:pt idx="2054">
                  <c:v>46</c:v>
                </c:pt>
                <c:pt idx="2055">
                  <c:v>37</c:v>
                </c:pt>
                <c:pt idx="2056">
                  <c:v>216</c:v>
                </c:pt>
                <c:pt idx="2057">
                  <c:v>52</c:v>
                </c:pt>
                <c:pt idx="2058">
                  <c:v>84</c:v>
                </c:pt>
                <c:pt idx="2059">
                  <c:v>23</c:v>
                </c:pt>
                <c:pt idx="2060">
                  <c:v>126</c:v>
                </c:pt>
                <c:pt idx="2061">
                  <c:v>34</c:v>
                </c:pt>
                <c:pt idx="2062">
                  <c:v>28</c:v>
                </c:pt>
                <c:pt idx="2063">
                  <c:v>23</c:v>
                </c:pt>
                <c:pt idx="2064">
                  <c:v>39</c:v>
                </c:pt>
                <c:pt idx="2065">
                  <c:v>17</c:v>
                </c:pt>
                <c:pt idx="2066">
                  <c:v>21</c:v>
                </c:pt>
                <c:pt idx="2067">
                  <c:v>49</c:v>
                </c:pt>
                <c:pt idx="2068">
                  <c:v>85</c:v>
                </c:pt>
                <c:pt idx="2069">
                  <c:v>8</c:v>
                </c:pt>
                <c:pt idx="2070">
                  <c:v>23</c:v>
                </c:pt>
                <c:pt idx="2071">
                  <c:v>119</c:v>
                </c:pt>
                <c:pt idx="2072">
                  <c:v>76</c:v>
                </c:pt>
                <c:pt idx="2073">
                  <c:v>87</c:v>
                </c:pt>
                <c:pt idx="2074">
                  <c:v>11</c:v>
                </c:pt>
                <c:pt idx="2075">
                  <c:v>8</c:v>
                </c:pt>
                <c:pt idx="2076">
                  <c:v>7</c:v>
                </c:pt>
                <c:pt idx="2077">
                  <c:v>88</c:v>
                </c:pt>
                <c:pt idx="2078">
                  <c:v>160</c:v>
                </c:pt>
                <c:pt idx="2079">
                  <c:v>34</c:v>
                </c:pt>
                <c:pt idx="2080">
                  <c:v>4</c:v>
                </c:pt>
                <c:pt idx="2081">
                  <c:v>29</c:v>
                </c:pt>
                <c:pt idx="2082">
                  <c:v>22</c:v>
                </c:pt>
                <c:pt idx="2083">
                  <c:v>64</c:v>
                </c:pt>
                <c:pt idx="2084">
                  <c:v>29</c:v>
                </c:pt>
                <c:pt idx="2085">
                  <c:v>8</c:v>
                </c:pt>
                <c:pt idx="2086">
                  <c:v>50</c:v>
                </c:pt>
                <c:pt idx="2087">
                  <c:v>654</c:v>
                </c:pt>
                <c:pt idx="2088">
                  <c:v>52</c:v>
                </c:pt>
                <c:pt idx="2089">
                  <c:v>7</c:v>
                </c:pt>
                <c:pt idx="2090">
                  <c:v>33</c:v>
                </c:pt>
                <c:pt idx="2091">
                  <c:v>155</c:v>
                </c:pt>
                <c:pt idx="2092">
                  <c:v>7</c:v>
                </c:pt>
                <c:pt idx="2093">
                  <c:v>17</c:v>
                </c:pt>
                <c:pt idx="2094">
                  <c:v>25</c:v>
                </c:pt>
                <c:pt idx="2095">
                  <c:v>74</c:v>
                </c:pt>
                <c:pt idx="2096">
                  <c:v>120</c:v>
                </c:pt>
                <c:pt idx="2097">
                  <c:v>19</c:v>
                </c:pt>
                <c:pt idx="2098">
                  <c:v>244</c:v>
                </c:pt>
                <c:pt idx="2099">
                  <c:v>12</c:v>
                </c:pt>
                <c:pt idx="2100">
                  <c:v>148</c:v>
                </c:pt>
                <c:pt idx="2101">
                  <c:v>31</c:v>
                </c:pt>
                <c:pt idx="2102">
                  <c:v>33</c:v>
                </c:pt>
                <c:pt idx="2103">
                  <c:v>52</c:v>
                </c:pt>
                <c:pt idx="2104">
                  <c:v>102</c:v>
                </c:pt>
                <c:pt idx="2105">
                  <c:v>8</c:v>
                </c:pt>
                <c:pt idx="2106">
                  <c:v>114</c:v>
                </c:pt>
                <c:pt idx="2107">
                  <c:v>43</c:v>
                </c:pt>
                <c:pt idx="2108">
                  <c:v>117</c:v>
                </c:pt>
                <c:pt idx="2109">
                  <c:v>160</c:v>
                </c:pt>
                <c:pt idx="2110">
                  <c:v>15</c:v>
                </c:pt>
                <c:pt idx="2111">
                  <c:v>106</c:v>
                </c:pt>
                <c:pt idx="2112">
                  <c:v>24</c:v>
                </c:pt>
                <c:pt idx="2113">
                  <c:v>14</c:v>
                </c:pt>
                <c:pt idx="2114">
                  <c:v>11</c:v>
                </c:pt>
                <c:pt idx="2115">
                  <c:v>14</c:v>
                </c:pt>
                <c:pt idx="2116">
                  <c:v>19</c:v>
                </c:pt>
                <c:pt idx="2117">
                  <c:v>104</c:v>
                </c:pt>
                <c:pt idx="2118">
                  <c:v>183</c:v>
                </c:pt>
                <c:pt idx="2119">
                  <c:v>55</c:v>
                </c:pt>
                <c:pt idx="2120">
                  <c:v>40</c:v>
                </c:pt>
                <c:pt idx="2121">
                  <c:v>51</c:v>
                </c:pt>
                <c:pt idx="2122">
                  <c:v>56</c:v>
                </c:pt>
                <c:pt idx="2123">
                  <c:v>128</c:v>
                </c:pt>
                <c:pt idx="2124">
                  <c:v>114</c:v>
                </c:pt>
                <c:pt idx="2125">
                  <c:v>16</c:v>
                </c:pt>
                <c:pt idx="2126">
                  <c:v>23</c:v>
                </c:pt>
                <c:pt idx="2127">
                  <c:v>85</c:v>
                </c:pt>
                <c:pt idx="2128">
                  <c:v>10</c:v>
                </c:pt>
                <c:pt idx="2129">
                  <c:v>69</c:v>
                </c:pt>
                <c:pt idx="2130">
                  <c:v>41</c:v>
                </c:pt>
                <c:pt idx="2131">
                  <c:v>43</c:v>
                </c:pt>
                <c:pt idx="2132">
                  <c:v>229</c:v>
                </c:pt>
                <c:pt idx="2133">
                  <c:v>15</c:v>
                </c:pt>
                <c:pt idx="2134">
                  <c:v>187</c:v>
                </c:pt>
                <c:pt idx="2135">
                  <c:v>62</c:v>
                </c:pt>
                <c:pt idx="2136">
                  <c:v>148</c:v>
                </c:pt>
                <c:pt idx="2137">
                  <c:v>9</c:v>
                </c:pt>
                <c:pt idx="2138">
                  <c:v>36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B81-42C3-B2AE-1F03126ECC03}"/>
            </c:ext>
          </c:extLst>
        </c:ser>
        <c:ser>
          <c:idx val="1"/>
          <c:order val="1"/>
          <c:tx>
            <c:strRef>
              <c:f>HertzNegBin_2!$D$1</c:f>
              <c:strCache>
                <c:ptCount val="1"/>
                <c:pt idx="0">
                  <c:v>predicted_negbin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HertzNegBin_2!$D$2:$D$2140</c:f>
              <c:numCache>
                <c:formatCode>General</c:formatCode>
                <c:ptCount val="2139"/>
                <c:pt idx="0">
                  <c:v>33.619999999999997</c:v>
                </c:pt>
                <c:pt idx="1">
                  <c:v>42.21</c:v>
                </c:pt>
                <c:pt idx="2">
                  <c:v>33.72</c:v>
                </c:pt>
                <c:pt idx="3">
                  <c:v>63.47</c:v>
                </c:pt>
                <c:pt idx="4">
                  <c:v>79.930000000000007</c:v>
                </c:pt>
                <c:pt idx="5">
                  <c:v>31.05</c:v>
                </c:pt>
                <c:pt idx="6">
                  <c:v>34.22</c:v>
                </c:pt>
                <c:pt idx="7">
                  <c:v>147.29</c:v>
                </c:pt>
                <c:pt idx="8">
                  <c:v>20.03</c:v>
                </c:pt>
                <c:pt idx="9">
                  <c:v>40.28</c:v>
                </c:pt>
                <c:pt idx="10">
                  <c:v>36.18</c:v>
                </c:pt>
                <c:pt idx="11">
                  <c:v>132.86000000000001</c:v>
                </c:pt>
                <c:pt idx="12">
                  <c:v>39.07</c:v>
                </c:pt>
                <c:pt idx="13">
                  <c:v>53.19</c:v>
                </c:pt>
                <c:pt idx="14">
                  <c:v>6.64</c:v>
                </c:pt>
                <c:pt idx="15">
                  <c:v>58.14</c:v>
                </c:pt>
                <c:pt idx="16">
                  <c:v>35.630000000000003</c:v>
                </c:pt>
                <c:pt idx="17">
                  <c:v>19.66</c:v>
                </c:pt>
                <c:pt idx="18">
                  <c:v>60.86</c:v>
                </c:pt>
                <c:pt idx="19">
                  <c:v>38.94</c:v>
                </c:pt>
                <c:pt idx="20">
                  <c:v>32.06</c:v>
                </c:pt>
                <c:pt idx="21">
                  <c:v>49.23</c:v>
                </c:pt>
                <c:pt idx="22">
                  <c:v>27.98</c:v>
                </c:pt>
                <c:pt idx="23">
                  <c:v>46.64</c:v>
                </c:pt>
                <c:pt idx="24">
                  <c:v>31.24</c:v>
                </c:pt>
                <c:pt idx="25">
                  <c:v>22.69</c:v>
                </c:pt>
                <c:pt idx="26">
                  <c:v>34.07</c:v>
                </c:pt>
                <c:pt idx="27">
                  <c:v>29.28</c:v>
                </c:pt>
                <c:pt idx="28">
                  <c:v>29.07</c:v>
                </c:pt>
                <c:pt idx="29">
                  <c:v>24.61</c:v>
                </c:pt>
                <c:pt idx="30">
                  <c:v>33.14</c:v>
                </c:pt>
                <c:pt idx="31">
                  <c:v>109.2</c:v>
                </c:pt>
                <c:pt idx="32">
                  <c:v>28.13</c:v>
                </c:pt>
                <c:pt idx="33">
                  <c:v>46.61</c:v>
                </c:pt>
                <c:pt idx="34">
                  <c:v>102.12</c:v>
                </c:pt>
                <c:pt idx="35">
                  <c:v>58.25</c:v>
                </c:pt>
                <c:pt idx="36">
                  <c:v>27.81</c:v>
                </c:pt>
                <c:pt idx="37">
                  <c:v>40.54</c:v>
                </c:pt>
                <c:pt idx="38">
                  <c:v>788.08</c:v>
                </c:pt>
                <c:pt idx="39">
                  <c:v>112</c:v>
                </c:pt>
                <c:pt idx="40">
                  <c:v>31.23</c:v>
                </c:pt>
                <c:pt idx="41">
                  <c:v>86.73</c:v>
                </c:pt>
                <c:pt idx="42">
                  <c:v>34.880000000000003</c:v>
                </c:pt>
                <c:pt idx="43">
                  <c:v>51.94</c:v>
                </c:pt>
                <c:pt idx="44">
                  <c:v>26.15</c:v>
                </c:pt>
                <c:pt idx="45">
                  <c:v>35.869999999999997</c:v>
                </c:pt>
                <c:pt idx="46">
                  <c:v>33.29</c:v>
                </c:pt>
                <c:pt idx="47">
                  <c:v>14.48</c:v>
                </c:pt>
                <c:pt idx="48">
                  <c:v>61.65</c:v>
                </c:pt>
                <c:pt idx="49">
                  <c:v>35.700000000000003</c:v>
                </c:pt>
                <c:pt idx="50">
                  <c:v>105.34</c:v>
                </c:pt>
                <c:pt idx="51">
                  <c:v>27.52</c:v>
                </c:pt>
                <c:pt idx="52">
                  <c:v>32.43</c:v>
                </c:pt>
                <c:pt idx="53">
                  <c:v>53.1</c:v>
                </c:pt>
                <c:pt idx="54">
                  <c:v>49.44</c:v>
                </c:pt>
                <c:pt idx="55">
                  <c:v>77.09</c:v>
                </c:pt>
                <c:pt idx="56">
                  <c:v>49.22</c:v>
                </c:pt>
                <c:pt idx="57">
                  <c:v>44.36</c:v>
                </c:pt>
                <c:pt idx="58">
                  <c:v>684.33</c:v>
                </c:pt>
                <c:pt idx="59">
                  <c:v>30.97</c:v>
                </c:pt>
                <c:pt idx="60">
                  <c:v>54.49</c:v>
                </c:pt>
                <c:pt idx="61">
                  <c:v>46.86</c:v>
                </c:pt>
                <c:pt idx="62">
                  <c:v>309.02999999999997</c:v>
                </c:pt>
                <c:pt idx="63">
                  <c:v>32.42</c:v>
                </c:pt>
                <c:pt idx="64">
                  <c:v>39.1</c:v>
                </c:pt>
                <c:pt idx="65">
                  <c:v>22.35</c:v>
                </c:pt>
                <c:pt idx="66">
                  <c:v>29.06</c:v>
                </c:pt>
                <c:pt idx="67">
                  <c:v>44.51</c:v>
                </c:pt>
                <c:pt idx="68">
                  <c:v>177.64</c:v>
                </c:pt>
                <c:pt idx="69">
                  <c:v>66.739999999999995</c:v>
                </c:pt>
                <c:pt idx="70">
                  <c:v>28.67</c:v>
                </c:pt>
                <c:pt idx="71">
                  <c:v>26.32</c:v>
                </c:pt>
                <c:pt idx="72">
                  <c:v>100.55</c:v>
                </c:pt>
                <c:pt idx="73">
                  <c:v>57.84</c:v>
                </c:pt>
                <c:pt idx="74">
                  <c:v>9.0299999999999994</c:v>
                </c:pt>
                <c:pt idx="75">
                  <c:v>52.72</c:v>
                </c:pt>
                <c:pt idx="76">
                  <c:v>87.56</c:v>
                </c:pt>
                <c:pt idx="77">
                  <c:v>16.62</c:v>
                </c:pt>
                <c:pt idx="78">
                  <c:v>35.19</c:v>
                </c:pt>
                <c:pt idx="79">
                  <c:v>36.56</c:v>
                </c:pt>
                <c:pt idx="80">
                  <c:v>93.7</c:v>
                </c:pt>
                <c:pt idx="81">
                  <c:v>8.83</c:v>
                </c:pt>
                <c:pt idx="82">
                  <c:v>80.260000000000005</c:v>
                </c:pt>
                <c:pt idx="83">
                  <c:v>148.12</c:v>
                </c:pt>
                <c:pt idx="84">
                  <c:v>37.799999999999997</c:v>
                </c:pt>
                <c:pt idx="85">
                  <c:v>18.87</c:v>
                </c:pt>
                <c:pt idx="86">
                  <c:v>70.05</c:v>
                </c:pt>
                <c:pt idx="87">
                  <c:v>18.86</c:v>
                </c:pt>
                <c:pt idx="88">
                  <c:v>38.54</c:v>
                </c:pt>
                <c:pt idx="89">
                  <c:v>37.22</c:v>
                </c:pt>
                <c:pt idx="90">
                  <c:v>51.7</c:v>
                </c:pt>
                <c:pt idx="91">
                  <c:v>32.14</c:v>
                </c:pt>
                <c:pt idx="92">
                  <c:v>22.61</c:v>
                </c:pt>
                <c:pt idx="93">
                  <c:v>34.380000000000003</c:v>
                </c:pt>
                <c:pt idx="94">
                  <c:v>62.58</c:v>
                </c:pt>
                <c:pt idx="95">
                  <c:v>50.05</c:v>
                </c:pt>
                <c:pt idx="96">
                  <c:v>84.48</c:v>
                </c:pt>
                <c:pt idx="97">
                  <c:v>32.729999999999997</c:v>
                </c:pt>
                <c:pt idx="98">
                  <c:v>39.869999999999997</c:v>
                </c:pt>
                <c:pt idx="99">
                  <c:v>62.42</c:v>
                </c:pt>
                <c:pt idx="100">
                  <c:v>33.799999999999997</c:v>
                </c:pt>
                <c:pt idx="101">
                  <c:v>710.87</c:v>
                </c:pt>
                <c:pt idx="102">
                  <c:v>55</c:v>
                </c:pt>
                <c:pt idx="103">
                  <c:v>39.89</c:v>
                </c:pt>
                <c:pt idx="104">
                  <c:v>33.89</c:v>
                </c:pt>
                <c:pt idx="105">
                  <c:v>103.61</c:v>
                </c:pt>
                <c:pt idx="106">
                  <c:v>44.19</c:v>
                </c:pt>
                <c:pt idx="107">
                  <c:v>17.71</c:v>
                </c:pt>
                <c:pt idx="108">
                  <c:v>67.86</c:v>
                </c:pt>
                <c:pt idx="109">
                  <c:v>50.63</c:v>
                </c:pt>
                <c:pt idx="110">
                  <c:v>195.63</c:v>
                </c:pt>
                <c:pt idx="111">
                  <c:v>48.06</c:v>
                </c:pt>
                <c:pt idx="112">
                  <c:v>30.47</c:v>
                </c:pt>
                <c:pt idx="113">
                  <c:v>46</c:v>
                </c:pt>
                <c:pt idx="114">
                  <c:v>75.48</c:v>
                </c:pt>
                <c:pt idx="115">
                  <c:v>118.18</c:v>
                </c:pt>
                <c:pt idx="116">
                  <c:v>42.64</c:v>
                </c:pt>
                <c:pt idx="117">
                  <c:v>28.8</c:v>
                </c:pt>
                <c:pt idx="118">
                  <c:v>120.77</c:v>
                </c:pt>
                <c:pt idx="119">
                  <c:v>30.65</c:v>
                </c:pt>
                <c:pt idx="120">
                  <c:v>8.2100000000000009</c:v>
                </c:pt>
                <c:pt idx="121">
                  <c:v>38.78</c:v>
                </c:pt>
                <c:pt idx="122">
                  <c:v>126.84</c:v>
                </c:pt>
                <c:pt idx="123">
                  <c:v>144.26</c:v>
                </c:pt>
                <c:pt idx="124">
                  <c:v>11.12</c:v>
                </c:pt>
                <c:pt idx="125">
                  <c:v>16.77</c:v>
                </c:pt>
                <c:pt idx="126">
                  <c:v>58.66</c:v>
                </c:pt>
                <c:pt idx="127">
                  <c:v>24.17</c:v>
                </c:pt>
                <c:pt idx="128">
                  <c:v>35.020000000000003</c:v>
                </c:pt>
                <c:pt idx="129">
                  <c:v>53.89</c:v>
                </c:pt>
                <c:pt idx="130">
                  <c:v>61.98</c:v>
                </c:pt>
                <c:pt idx="131">
                  <c:v>62.29</c:v>
                </c:pt>
                <c:pt idx="132">
                  <c:v>56.1</c:v>
                </c:pt>
                <c:pt idx="133">
                  <c:v>101.2</c:v>
                </c:pt>
                <c:pt idx="134">
                  <c:v>29.74</c:v>
                </c:pt>
                <c:pt idx="135">
                  <c:v>46.6</c:v>
                </c:pt>
                <c:pt idx="136">
                  <c:v>33.99</c:v>
                </c:pt>
                <c:pt idx="137">
                  <c:v>44.85</c:v>
                </c:pt>
                <c:pt idx="138">
                  <c:v>50.37</c:v>
                </c:pt>
                <c:pt idx="139">
                  <c:v>67.53</c:v>
                </c:pt>
                <c:pt idx="140">
                  <c:v>53.87</c:v>
                </c:pt>
                <c:pt idx="141">
                  <c:v>66.14</c:v>
                </c:pt>
                <c:pt idx="142">
                  <c:v>82.33</c:v>
                </c:pt>
                <c:pt idx="143">
                  <c:v>98.54</c:v>
                </c:pt>
                <c:pt idx="144">
                  <c:v>19.97</c:v>
                </c:pt>
                <c:pt idx="145">
                  <c:v>68.12</c:v>
                </c:pt>
                <c:pt idx="146">
                  <c:v>57.46</c:v>
                </c:pt>
                <c:pt idx="147">
                  <c:v>33.56</c:v>
                </c:pt>
                <c:pt idx="148">
                  <c:v>25.63</c:v>
                </c:pt>
                <c:pt idx="149">
                  <c:v>56.11</c:v>
                </c:pt>
                <c:pt idx="150">
                  <c:v>69.97</c:v>
                </c:pt>
                <c:pt idx="151">
                  <c:v>42.94</c:v>
                </c:pt>
                <c:pt idx="152">
                  <c:v>107</c:v>
                </c:pt>
                <c:pt idx="153">
                  <c:v>43.41</c:v>
                </c:pt>
                <c:pt idx="154">
                  <c:v>43.68</c:v>
                </c:pt>
                <c:pt idx="155">
                  <c:v>59.9</c:v>
                </c:pt>
                <c:pt idx="156">
                  <c:v>53.18</c:v>
                </c:pt>
                <c:pt idx="157">
                  <c:v>97.42</c:v>
                </c:pt>
                <c:pt idx="158">
                  <c:v>47.13</c:v>
                </c:pt>
                <c:pt idx="159">
                  <c:v>50.46</c:v>
                </c:pt>
                <c:pt idx="160">
                  <c:v>68.14</c:v>
                </c:pt>
                <c:pt idx="161">
                  <c:v>71.48</c:v>
                </c:pt>
                <c:pt idx="162">
                  <c:v>65.540000000000006</c:v>
                </c:pt>
                <c:pt idx="163">
                  <c:v>114.46</c:v>
                </c:pt>
                <c:pt idx="164">
                  <c:v>83.27</c:v>
                </c:pt>
                <c:pt idx="165">
                  <c:v>29.73</c:v>
                </c:pt>
                <c:pt idx="166">
                  <c:v>53.79</c:v>
                </c:pt>
                <c:pt idx="167">
                  <c:v>81.59</c:v>
                </c:pt>
                <c:pt idx="168">
                  <c:v>89.63</c:v>
                </c:pt>
                <c:pt idx="169">
                  <c:v>60.36</c:v>
                </c:pt>
                <c:pt idx="170">
                  <c:v>46.39</c:v>
                </c:pt>
                <c:pt idx="171">
                  <c:v>76.59</c:v>
                </c:pt>
                <c:pt idx="172">
                  <c:v>44.91</c:v>
                </c:pt>
                <c:pt idx="173">
                  <c:v>24.26</c:v>
                </c:pt>
                <c:pt idx="174">
                  <c:v>105.33</c:v>
                </c:pt>
                <c:pt idx="175">
                  <c:v>29.49</c:v>
                </c:pt>
                <c:pt idx="176">
                  <c:v>34.840000000000003</c:v>
                </c:pt>
                <c:pt idx="177">
                  <c:v>33.64</c:v>
                </c:pt>
                <c:pt idx="178">
                  <c:v>99.76</c:v>
                </c:pt>
                <c:pt idx="179">
                  <c:v>207.87</c:v>
                </c:pt>
                <c:pt idx="180">
                  <c:v>27.69</c:v>
                </c:pt>
                <c:pt idx="181">
                  <c:v>48.02</c:v>
                </c:pt>
                <c:pt idx="182">
                  <c:v>49.3</c:v>
                </c:pt>
                <c:pt idx="183">
                  <c:v>64.709999999999994</c:v>
                </c:pt>
                <c:pt idx="184">
                  <c:v>43.48</c:v>
                </c:pt>
                <c:pt idx="185">
                  <c:v>112.76</c:v>
                </c:pt>
                <c:pt idx="186">
                  <c:v>135.91999999999999</c:v>
                </c:pt>
                <c:pt idx="187">
                  <c:v>13.11</c:v>
                </c:pt>
                <c:pt idx="188">
                  <c:v>40.99</c:v>
                </c:pt>
                <c:pt idx="189">
                  <c:v>31.64</c:v>
                </c:pt>
                <c:pt idx="190">
                  <c:v>41.32</c:v>
                </c:pt>
                <c:pt idx="191">
                  <c:v>56.92</c:v>
                </c:pt>
                <c:pt idx="192">
                  <c:v>98.67</c:v>
                </c:pt>
                <c:pt idx="193">
                  <c:v>48.52</c:v>
                </c:pt>
                <c:pt idx="194">
                  <c:v>15.65</c:v>
                </c:pt>
                <c:pt idx="195">
                  <c:v>119.32</c:v>
                </c:pt>
                <c:pt idx="196">
                  <c:v>129.53</c:v>
                </c:pt>
                <c:pt idx="197">
                  <c:v>51.82</c:v>
                </c:pt>
                <c:pt idx="198">
                  <c:v>31.13</c:v>
                </c:pt>
                <c:pt idx="199">
                  <c:v>67.430000000000007</c:v>
                </c:pt>
                <c:pt idx="200">
                  <c:v>19.47</c:v>
                </c:pt>
                <c:pt idx="201">
                  <c:v>177.17</c:v>
                </c:pt>
                <c:pt idx="202">
                  <c:v>30.39</c:v>
                </c:pt>
                <c:pt idx="203">
                  <c:v>79.510000000000005</c:v>
                </c:pt>
                <c:pt idx="204">
                  <c:v>58.3</c:v>
                </c:pt>
                <c:pt idx="205">
                  <c:v>77.010000000000005</c:v>
                </c:pt>
                <c:pt idx="206">
                  <c:v>34.729999999999997</c:v>
                </c:pt>
                <c:pt idx="207">
                  <c:v>254.5</c:v>
                </c:pt>
                <c:pt idx="208">
                  <c:v>35.89</c:v>
                </c:pt>
                <c:pt idx="209">
                  <c:v>39.32</c:v>
                </c:pt>
                <c:pt idx="210">
                  <c:v>114.01</c:v>
                </c:pt>
                <c:pt idx="211">
                  <c:v>36.81</c:v>
                </c:pt>
                <c:pt idx="212">
                  <c:v>721.76</c:v>
                </c:pt>
                <c:pt idx="213">
                  <c:v>41.89</c:v>
                </c:pt>
                <c:pt idx="214">
                  <c:v>26.58</c:v>
                </c:pt>
                <c:pt idx="215">
                  <c:v>56.06</c:v>
                </c:pt>
                <c:pt idx="216">
                  <c:v>59</c:v>
                </c:pt>
                <c:pt idx="217">
                  <c:v>75.58</c:v>
                </c:pt>
                <c:pt idx="218">
                  <c:v>29.15</c:v>
                </c:pt>
                <c:pt idx="219">
                  <c:v>42.15</c:v>
                </c:pt>
                <c:pt idx="220">
                  <c:v>42.87</c:v>
                </c:pt>
                <c:pt idx="221">
                  <c:v>18.989999999999998</c:v>
                </c:pt>
                <c:pt idx="222">
                  <c:v>20.059999999999999</c:v>
                </c:pt>
                <c:pt idx="223">
                  <c:v>52.49</c:v>
                </c:pt>
                <c:pt idx="224">
                  <c:v>78.400000000000006</c:v>
                </c:pt>
                <c:pt idx="225">
                  <c:v>47.86</c:v>
                </c:pt>
                <c:pt idx="226">
                  <c:v>108.58</c:v>
                </c:pt>
                <c:pt idx="227">
                  <c:v>75.03</c:v>
                </c:pt>
                <c:pt idx="228">
                  <c:v>15.1</c:v>
                </c:pt>
                <c:pt idx="229">
                  <c:v>32.36</c:v>
                </c:pt>
                <c:pt idx="230">
                  <c:v>24.76</c:v>
                </c:pt>
                <c:pt idx="231">
                  <c:v>31.67</c:v>
                </c:pt>
                <c:pt idx="232">
                  <c:v>59.89</c:v>
                </c:pt>
                <c:pt idx="233">
                  <c:v>63.04</c:v>
                </c:pt>
                <c:pt idx="234">
                  <c:v>39.58</c:v>
                </c:pt>
                <c:pt idx="235">
                  <c:v>46.03</c:v>
                </c:pt>
                <c:pt idx="236">
                  <c:v>17.3</c:v>
                </c:pt>
                <c:pt idx="237">
                  <c:v>114.21</c:v>
                </c:pt>
                <c:pt idx="238">
                  <c:v>103.71</c:v>
                </c:pt>
                <c:pt idx="239">
                  <c:v>35.299999999999997</c:v>
                </c:pt>
                <c:pt idx="240">
                  <c:v>42.93</c:v>
                </c:pt>
                <c:pt idx="241">
                  <c:v>21.71</c:v>
                </c:pt>
                <c:pt idx="242">
                  <c:v>47.23</c:v>
                </c:pt>
                <c:pt idx="243">
                  <c:v>42.11</c:v>
                </c:pt>
                <c:pt idx="244">
                  <c:v>41.47</c:v>
                </c:pt>
                <c:pt idx="245">
                  <c:v>223.78</c:v>
                </c:pt>
                <c:pt idx="246">
                  <c:v>41.87</c:v>
                </c:pt>
                <c:pt idx="247">
                  <c:v>77.989999999999995</c:v>
                </c:pt>
                <c:pt idx="248">
                  <c:v>77</c:v>
                </c:pt>
                <c:pt idx="249">
                  <c:v>42.39</c:v>
                </c:pt>
                <c:pt idx="250">
                  <c:v>15.52</c:v>
                </c:pt>
                <c:pt idx="251">
                  <c:v>44.04</c:v>
                </c:pt>
                <c:pt idx="252">
                  <c:v>54.5</c:v>
                </c:pt>
                <c:pt idx="253">
                  <c:v>40.22</c:v>
                </c:pt>
                <c:pt idx="254">
                  <c:v>253.73</c:v>
                </c:pt>
                <c:pt idx="255">
                  <c:v>73.45</c:v>
                </c:pt>
                <c:pt idx="256">
                  <c:v>159.43</c:v>
                </c:pt>
                <c:pt idx="257">
                  <c:v>69.260000000000005</c:v>
                </c:pt>
                <c:pt idx="258">
                  <c:v>30</c:v>
                </c:pt>
                <c:pt idx="259">
                  <c:v>14.17</c:v>
                </c:pt>
                <c:pt idx="260">
                  <c:v>38.97</c:v>
                </c:pt>
                <c:pt idx="261">
                  <c:v>33.72</c:v>
                </c:pt>
                <c:pt idx="262">
                  <c:v>209.06</c:v>
                </c:pt>
                <c:pt idx="263">
                  <c:v>121.12</c:v>
                </c:pt>
                <c:pt idx="264">
                  <c:v>23.73</c:v>
                </c:pt>
                <c:pt idx="265">
                  <c:v>60.15</c:v>
                </c:pt>
                <c:pt idx="266">
                  <c:v>636.85</c:v>
                </c:pt>
                <c:pt idx="267">
                  <c:v>51.03</c:v>
                </c:pt>
                <c:pt idx="268">
                  <c:v>35.54</c:v>
                </c:pt>
                <c:pt idx="269">
                  <c:v>58.85</c:v>
                </c:pt>
                <c:pt idx="270">
                  <c:v>978.32</c:v>
                </c:pt>
                <c:pt idx="271">
                  <c:v>27.49</c:v>
                </c:pt>
                <c:pt idx="272">
                  <c:v>46.8</c:v>
                </c:pt>
                <c:pt idx="273">
                  <c:v>59.1</c:v>
                </c:pt>
                <c:pt idx="274">
                  <c:v>42.8</c:v>
                </c:pt>
                <c:pt idx="275">
                  <c:v>39.46</c:v>
                </c:pt>
                <c:pt idx="276">
                  <c:v>125.33</c:v>
                </c:pt>
                <c:pt idx="277">
                  <c:v>46.98</c:v>
                </c:pt>
                <c:pt idx="278">
                  <c:v>40.5</c:v>
                </c:pt>
                <c:pt idx="279">
                  <c:v>52.82</c:v>
                </c:pt>
                <c:pt idx="280">
                  <c:v>43.85</c:v>
                </c:pt>
                <c:pt idx="281">
                  <c:v>171.41</c:v>
                </c:pt>
                <c:pt idx="282">
                  <c:v>46.56</c:v>
                </c:pt>
                <c:pt idx="283">
                  <c:v>104.31</c:v>
                </c:pt>
                <c:pt idx="284">
                  <c:v>63.64</c:v>
                </c:pt>
                <c:pt idx="285">
                  <c:v>83.25</c:v>
                </c:pt>
                <c:pt idx="286">
                  <c:v>35.78</c:v>
                </c:pt>
                <c:pt idx="287">
                  <c:v>146.74</c:v>
                </c:pt>
                <c:pt idx="288">
                  <c:v>33.47</c:v>
                </c:pt>
                <c:pt idx="289">
                  <c:v>34.299999999999997</c:v>
                </c:pt>
                <c:pt idx="290">
                  <c:v>35.64</c:v>
                </c:pt>
                <c:pt idx="291">
                  <c:v>31.41</c:v>
                </c:pt>
                <c:pt idx="292">
                  <c:v>45.91</c:v>
                </c:pt>
                <c:pt idx="293">
                  <c:v>34.17</c:v>
                </c:pt>
                <c:pt idx="294">
                  <c:v>73.150000000000006</c:v>
                </c:pt>
                <c:pt idx="295">
                  <c:v>29.1</c:v>
                </c:pt>
                <c:pt idx="296">
                  <c:v>22.58</c:v>
                </c:pt>
                <c:pt idx="297">
                  <c:v>58.96</c:v>
                </c:pt>
                <c:pt idx="298">
                  <c:v>20.47</c:v>
                </c:pt>
                <c:pt idx="299">
                  <c:v>33</c:v>
                </c:pt>
                <c:pt idx="300">
                  <c:v>46.49</c:v>
                </c:pt>
                <c:pt idx="301">
                  <c:v>23.53</c:v>
                </c:pt>
                <c:pt idx="302">
                  <c:v>47.2</c:v>
                </c:pt>
                <c:pt idx="303">
                  <c:v>108.15</c:v>
                </c:pt>
                <c:pt idx="304">
                  <c:v>50.85</c:v>
                </c:pt>
                <c:pt idx="305">
                  <c:v>57.08</c:v>
                </c:pt>
                <c:pt idx="306">
                  <c:v>38.75</c:v>
                </c:pt>
                <c:pt idx="307">
                  <c:v>270.25</c:v>
                </c:pt>
                <c:pt idx="308">
                  <c:v>22.97</c:v>
                </c:pt>
                <c:pt idx="309">
                  <c:v>24.6</c:v>
                </c:pt>
                <c:pt idx="310">
                  <c:v>48.59</c:v>
                </c:pt>
                <c:pt idx="311">
                  <c:v>44.03</c:v>
                </c:pt>
                <c:pt idx="312">
                  <c:v>79.760000000000005</c:v>
                </c:pt>
                <c:pt idx="313">
                  <c:v>26.21</c:v>
                </c:pt>
                <c:pt idx="314">
                  <c:v>40.81</c:v>
                </c:pt>
                <c:pt idx="315">
                  <c:v>10.64</c:v>
                </c:pt>
                <c:pt idx="316">
                  <c:v>24.54</c:v>
                </c:pt>
                <c:pt idx="317">
                  <c:v>623.03</c:v>
                </c:pt>
                <c:pt idx="318">
                  <c:v>86.35</c:v>
                </c:pt>
                <c:pt idx="319">
                  <c:v>26.79</c:v>
                </c:pt>
                <c:pt idx="320">
                  <c:v>86.91</c:v>
                </c:pt>
                <c:pt idx="321">
                  <c:v>60.85</c:v>
                </c:pt>
                <c:pt idx="322">
                  <c:v>139.22</c:v>
                </c:pt>
                <c:pt idx="323">
                  <c:v>99.64</c:v>
                </c:pt>
                <c:pt idx="324">
                  <c:v>43.91</c:v>
                </c:pt>
                <c:pt idx="325">
                  <c:v>37.54</c:v>
                </c:pt>
                <c:pt idx="326">
                  <c:v>29.21</c:v>
                </c:pt>
                <c:pt idx="327">
                  <c:v>88.81</c:v>
                </c:pt>
                <c:pt idx="328">
                  <c:v>124.9</c:v>
                </c:pt>
                <c:pt idx="329">
                  <c:v>40.270000000000003</c:v>
                </c:pt>
                <c:pt idx="330">
                  <c:v>31.97</c:v>
                </c:pt>
                <c:pt idx="331">
                  <c:v>31.84</c:v>
                </c:pt>
                <c:pt idx="332">
                  <c:v>35.71</c:v>
                </c:pt>
                <c:pt idx="333">
                  <c:v>32.86</c:v>
                </c:pt>
                <c:pt idx="334">
                  <c:v>33.44</c:v>
                </c:pt>
                <c:pt idx="335">
                  <c:v>139.13999999999999</c:v>
                </c:pt>
                <c:pt idx="336">
                  <c:v>60.8</c:v>
                </c:pt>
                <c:pt idx="337">
                  <c:v>31.86</c:v>
                </c:pt>
                <c:pt idx="338">
                  <c:v>21.79</c:v>
                </c:pt>
                <c:pt idx="339">
                  <c:v>66.08</c:v>
                </c:pt>
                <c:pt idx="340">
                  <c:v>70.73</c:v>
                </c:pt>
                <c:pt idx="341">
                  <c:v>20.88</c:v>
                </c:pt>
                <c:pt idx="342">
                  <c:v>132.04</c:v>
                </c:pt>
                <c:pt idx="343">
                  <c:v>50.65</c:v>
                </c:pt>
                <c:pt idx="344">
                  <c:v>88.68</c:v>
                </c:pt>
                <c:pt idx="345">
                  <c:v>56.97</c:v>
                </c:pt>
                <c:pt idx="346">
                  <c:v>92.59</c:v>
                </c:pt>
                <c:pt idx="347">
                  <c:v>32.159999999999997</c:v>
                </c:pt>
                <c:pt idx="348">
                  <c:v>118.5</c:v>
                </c:pt>
                <c:pt idx="349">
                  <c:v>46.34</c:v>
                </c:pt>
                <c:pt idx="350">
                  <c:v>32.58</c:v>
                </c:pt>
                <c:pt idx="351">
                  <c:v>118.99</c:v>
                </c:pt>
                <c:pt idx="352">
                  <c:v>29.26</c:v>
                </c:pt>
                <c:pt idx="353">
                  <c:v>76.73</c:v>
                </c:pt>
                <c:pt idx="354">
                  <c:v>168.7</c:v>
                </c:pt>
                <c:pt idx="355">
                  <c:v>31.94</c:v>
                </c:pt>
                <c:pt idx="356">
                  <c:v>28.26</c:v>
                </c:pt>
                <c:pt idx="357">
                  <c:v>36.22</c:v>
                </c:pt>
                <c:pt idx="358">
                  <c:v>42.43</c:v>
                </c:pt>
                <c:pt idx="359">
                  <c:v>56.7</c:v>
                </c:pt>
                <c:pt idx="360">
                  <c:v>103.53</c:v>
                </c:pt>
                <c:pt idx="361">
                  <c:v>59.6</c:v>
                </c:pt>
                <c:pt idx="362">
                  <c:v>62.5</c:v>
                </c:pt>
                <c:pt idx="363">
                  <c:v>89.03</c:v>
                </c:pt>
                <c:pt idx="364">
                  <c:v>50.42</c:v>
                </c:pt>
                <c:pt idx="365">
                  <c:v>114.32</c:v>
                </c:pt>
                <c:pt idx="366">
                  <c:v>65.72</c:v>
                </c:pt>
                <c:pt idx="367">
                  <c:v>88.48</c:v>
                </c:pt>
                <c:pt idx="368">
                  <c:v>27.76</c:v>
                </c:pt>
                <c:pt idx="369">
                  <c:v>43.03</c:v>
                </c:pt>
                <c:pt idx="370">
                  <c:v>32.369999999999997</c:v>
                </c:pt>
                <c:pt idx="371">
                  <c:v>39.19</c:v>
                </c:pt>
                <c:pt idx="372">
                  <c:v>59.47</c:v>
                </c:pt>
                <c:pt idx="373">
                  <c:v>58.2</c:v>
                </c:pt>
                <c:pt idx="374">
                  <c:v>45.02</c:v>
                </c:pt>
                <c:pt idx="375">
                  <c:v>61.59</c:v>
                </c:pt>
                <c:pt idx="376">
                  <c:v>61.43</c:v>
                </c:pt>
                <c:pt idx="377">
                  <c:v>58.96</c:v>
                </c:pt>
                <c:pt idx="378">
                  <c:v>47.37</c:v>
                </c:pt>
                <c:pt idx="379">
                  <c:v>52.96</c:v>
                </c:pt>
                <c:pt idx="380">
                  <c:v>35.1</c:v>
                </c:pt>
                <c:pt idx="381">
                  <c:v>31.28</c:v>
                </c:pt>
                <c:pt idx="382">
                  <c:v>152.9</c:v>
                </c:pt>
                <c:pt idx="383">
                  <c:v>56.34</c:v>
                </c:pt>
                <c:pt idx="384">
                  <c:v>34.15</c:v>
                </c:pt>
                <c:pt idx="385">
                  <c:v>107.24</c:v>
                </c:pt>
                <c:pt idx="386">
                  <c:v>45.69</c:v>
                </c:pt>
                <c:pt idx="387">
                  <c:v>108.81</c:v>
                </c:pt>
                <c:pt idx="388">
                  <c:v>36.01</c:v>
                </c:pt>
                <c:pt idx="389">
                  <c:v>44.68</c:v>
                </c:pt>
                <c:pt idx="390">
                  <c:v>59.23</c:v>
                </c:pt>
                <c:pt idx="391">
                  <c:v>105.57</c:v>
                </c:pt>
                <c:pt idx="392">
                  <c:v>60.99</c:v>
                </c:pt>
                <c:pt idx="393">
                  <c:v>16.5</c:v>
                </c:pt>
                <c:pt idx="394">
                  <c:v>31.65</c:v>
                </c:pt>
                <c:pt idx="395">
                  <c:v>72.010000000000005</c:v>
                </c:pt>
                <c:pt idx="396">
                  <c:v>179.62</c:v>
                </c:pt>
                <c:pt idx="397">
                  <c:v>142.30000000000001</c:v>
                </c:pt>
                <c:pt idx="398">
                  <c:v>160.74</c:v>
                </c:pt>
                <c:pt idx="399">
                  <c:v>86.43</c:v>
                </c:pt>
                <c:pt idx="400">
                  <c:v>45.91</c:v>
                </c:pt>
                <c:pt idx="401">
                  <c:v>23.29</c:v>
                </c:pt>
                <c:pt idx="402">
                  <c:v>75.599999999999994</c:v>
                </c:pt>
                <c:pt idx="403">
                  <c:v>40.340000000000003</c:v>
                </c:pt>
                <c:pt idx="404">
                  <c:v>25.3</c:v>
                </c:pt>
                <c:pt idx="405">
                  <c:v>59.77</c:v>
                </c:pt>
                <c:pt idx="406">
                  <c:v>68.5</c:v>
                </c:pt>
                <c:pt idx="407">
                  <c:v>39.200000000000003</c:v>
                </c:pt>
                <c:pt idx="408">
                  <c:v>529.19000000000005</c:v>
                </c:pt>
                <c:pt idx="409">
                  <c:v>30.16</c:v>
                </c:pt>
                <c:pt idx="410">
                  <c:v>34.130000000000003</c:v>
                </c:pt>
                <c:pt idx="411">
                  <c:v>27.91</c:v>
                </c:pt>
                <c:pt idx="412">
                  <c:v>35.33</c:v>
                </c:pt>
                <c:pt idx="413">
                  <c:v>32.950000000000003</c:v>
                </c:pt>
                <c:pt idx="414">
                  <c:v>37.32</c:v>
                </c:pt>
                <c:pt idx="415">
                  <c:v>36.14</c:v>
                </c:pt>
                <c:pt idx="416">
                  <c:v>50.36</c:v>
                </c:pt>
                <c:pt idx="417">
                  <c:v>74.959999999999994</c:v>
                </c:pt>
                <c:pt idx="418">
                  <c:v>46.81</c:v>
                </c:pt>
                <c:pt idx="419">
                  <c:v>46.63</c:v>
                </c:pt>
                <c:pt idx="420">
                  <c:v>53.02</c:v>
                </c:pt>
                <c:pt idx="421">
                  <c:v>42.6</c:v>
                </c:pt>
                <c:pt idx="422">
                  <c:v>9.1199999999999992</c:v>
                </c:pt>
                <c:pt idx="423">
                  <c:v>54.66</c:v>
                </c:pt>
                <c:pt idx="424">
                  <c:v>55.4</c:v>
                </c:pt>
                <c:pt idx="425">
                  <c:v>64.64</c:v>
                </c:pt>
                <c:pt idx="426">
                  <c:v>50.75</c:v>
                </c:pt>
                <c:pt idx="427">
                  <c:v>36.94</c:v>
                </c:pt>
                <c:pt idx="428">
                  <c:v>27.59</c:v>
                </c:pt>
                <c:pt idx="429">
                  <c:v>21.97</c:v>
                </c:pt>
                <c:pt idx="430">
                  <c:v>38.03</c:v>
                </c:pt>
                <c:pt idx="431">
                  <c:v>92.02</c:v>
                </c:pt>
                <c:pt idx="432">
                  <c:v>127.08</c:v>
                </c:pt>
                <c:pt idx="433">
                  <c:v>29.39</c:v>
                </c:pt>
                <c:pt idx="434">
                  <c:v>5.46</c:v>
                </c:pt>
                <c:pt idx="435">
                  <c:v>16.329999999999998</c:v>
                </c:pt>
                <c:pt idx="436">
                  <c:v>30.7</c:v>
                </c:pt>
                <c:pt idx="437">
                  <c:v>49.74</c:v>
                </c:pt>
                <c:pt idx="438">
                  <c:v>47.97</c:v>
                </c:pt>
                <c:pt idx="439">
                  <c:v>70.98</c:v>
                </c:pt>
                <c:pt idx="440">
                  <c:v>32.47</c:v>
                </c:pt>
                <c:pt idx="441">
                  <c:v>40.18</c:v>
                </c:pt>
                <c:pt idx="442">
                  <c:v>9.0299999999999994</c:v>
                </c:pt>
                <c:pt idx="443">
                  <c:v>17.32</c:v>
                </c:pt>
                <c:pt idx="444">
                  <c:v>71.69</c:v>
                </c:pt>
                <c:pt idx="445">
                  <c:v>36.17</c:v>
                </c:pt>
                <c:pt idx="446">
                  <c:v>22.83</c:v>
                </c:pt>
                <c:pt idx="447">
                  <c:v>115.83</c:v>
                </c:pt>
                <c:pt idx="448">
                  <c:v>22.37</c:v>
                </c:pt>
                <c:pt idx="449">
                  <c:v>62.59</c:v>
                </c:pt>
                <c:pt idx="450">
                  <c:v>52.74</c:v>
                </c:pt>
                <c:pt idx="451">
                  <c:v>44.56</c:v>
                </c:pt>
                <c:pt idx="452">
                  <c:v>122.52</c:v>
                </c:pt>
                <c:pt idx="453">
                  <c:v>24.05</c:v>
                </c:pt>
                <c:pt idx="454">
                  <c:v>31.86</c:v>
                </c:pt>
                <c:pt idx="455">
                  <c:v>40.03</c:v>
                </c:pt>
                <c:pt idx="456">
                  <c:v>8.8000000000000007</c:v>
                </c:pt>
                <c:pt idx="457">
                  <c:v>35.4</c:v>
                </c:pt>
                <c:pt idx="458">
                  <c:v>5.78</c:v>
                </c:pt>
                <c:pt idx="459">
                  <c:v>102.64</c:v>
                </c:pt>
                <c:pt idx="460">
                  <c:v>39.15</c:v>
                </c:pt>
                <c:pt idx="461">
                  <c:v>33.74</c:v>
                </c:pt>
                <c:pt idx="462">
                  <c:v>33.36</c:v>
                </c:pt>
                <c:pt idx="463">
                  <c:v>47.23</c:v>
                </c:pt>
                <c:pt idx="464">
                  <c:v>50.48</c:v>
                </c:pt>
                <c:pt idx="465">
                  <c:v>40.93</c:v>
                </c:pt>
                <c:pt idx="466">
                  <c:v>37.33</c:v>
                </c:pt>
                <c:pt idx="467">
                  <c:v>23.7</c:v>
                </c:pt>
                <c:pt idx="468">
                  <c:v>16.579999999999998</c:v>
                </c:pt>
                <c:pt idx="469">
                  <c:v>56.12</c:v>
                </c:pt>
                <c:pt idx="470">
                  <c:v>31.62</c:v>
                </c:pt>
                <c:pt idx="471">
                  <c:v>24.68</c:v>
                </c:pt>
                <c:pt idx="472">
                  <c:v>52.81</c:v>
                </c:pt>
                <c:pt idx="473">
                  <c:v>108.77</c:v>
                </c:pt>
                <c:pt idx="474">
                  <c:v>25.26</c:v>
                </c:pt>
                <c:pt idx="475">
                  <c:v>74.03</c:v>
                </c:pt>
                <c:pt idx="476">
                  <c:v>84.55</c:v>
                </c:pt>
                <c:pt idx="477">
                  <c:v>606.70000000000005</c:v>
                </c:pt>
                <c:pt idx="478">
                  <c:v>61.18</c:v>
                </c:pt>
                <c:pt idx="479">
                  <c:v>32.78</c:v>
                </c:pt>
                <c:pt idx="480">
                  <c:v>34.85</c:v>
                </c:pt>
                <c:pt idx="481">
                  <c:v>89.06</c:v>
                </c:pt>
                <c:pt idx="482">
                  <c:v>8.5500000000000007</c:v>
                </c:pt>
                <c:pt idx="483">
                  <c:v>26.93</c:v>
                </c:pt>
                <c:pt idx="484">
                  <c:v>80.17</c:v>
                </c:pt>
                <c:pt idx="485">
                  <c:v>271.25</c:v>
                </c:pt>
                <c:pt idx="486">
                  <c:v>98.92</c:v>
                </c:pt>
                <c:pt idx="487">
                  <c:v>229.28</c:v>
                </c:pt>
                <c:pt idx="488">
                  <c:v>99.35</c:v>
                </c:pt>
                <c:pt idx="489">
                  <c:v>27</c:v>
                </c:pt>
                <c:pt idx="490">
                  <c:v>274.14</c:v>
                </c:pt>
                <c:pt idx="491">
                  <c:v>52.95</c:v>
                </c:pt>
                <c:pt idx="492">
                  <c:v>140.94999999999999</c:v>
                </c:pt>
                <c:pt idx="493">
                  <c:v>79.3</c:v>
                </c:pt>
                <c:pt idx="494">
                  <c:v>5.27</c:v>
                </c:pt>
                <c:pt idx="495">
                  <c:v>72.03</c:v>
                </c:pt>
                <c:pt idx="496">
                  <c:v>131.33000000000001</c:v>
                </c:pt>
                <c:pt idx="497">
                  <c:v>70.63</c:v>
                </c:pt>
                <c:pt idx="498">
                  <c:v>36.08</c:v>
                </c:pt>
                <c:pt idx="499">
                  <c:v>43.39</c:v>
                </c:pt>
                <c:pt idx="500">
                  <c:v>89.46</c:v>
                </c:pt>
                <c:pt idx="501">
                  <c:v>25.35</c:v>
                </c:pt>
                <c:pt idx="502">
                  <c:v>75.930000000000007</c:v>
                </c:pt>
                <c:pt idx="503">
                  <c:v>8.67</c:v>
                </c:pt>
                <c:pt idx="504">
                  <c:v>8</c:v>
                </c:pt>
                <c:pt idx="505">
                  <c:v>35.85</c:v>
                </c:pt>
                <c:pt idx="506">
                  <c:v>25.19</c:v>
                </c:pt>
                <c:pt idx="507">
                  <c:v>73.97</c:v>
                </c:pt>
                <c:pt idx="508">
                  <c:v>76.48</c:v>
                </c:pt>
                <c:pt idx="509">
                  <c:v>36.979999999999997</c:v>
                </c:pt>
                <c:pt idx="510">
                  <c:v>75.8</c:v>
                </c:pt>
                <c:pt idx="511">
                  <c:v>17.989999999999998</c:v>
                </c:pt>
                <c:pt idx="512">
                  <c:v>16.95</c:v>
                </c:pt>
                <c:pt idx="513">
                  <c:v>12.26</c:v>
                </c:pt>
                <c:pt idx="514">
                  <c:v>265.02</c:v>
                </c:pt>
                <c:pt idx="515">
                  <c:v>47.65</c:v>
                </c:pt>
                <c:pt idx="516">
                  <c:v>23.93</c:v>
                </c:pt>
                <c:pt idx="517">
                  <c:v>65.31</c:v>
                </c:pt>
                <c:pt idx="518">
                  <c:v>25.46</c:v>
                </c:pt>
                <c:pt idx="519">
                  <c:v>68.510000000000005</c:v>
                </c:pt>
                <c:pt idx="520">
                  <c:v>24.59</c:v>
                </c:pt>
                <c:pt idx="521">
                  <c:v>86.75</c:v>
                </c:pt>
                <c:pt idx="522">
                  <c:v>64.11</c:v>
                </c:pt>
                <c:pt idx="523">
                  <c:v>30.99</c:v>
                </c:pt>
                <c:pt idx="524">
                  <c:v>145.65</c:v>
                </c:pt>
                <c:pt idx="525">
                  <c:v>44.9</c:v>
                </c:pt>
                <c:pt idx="526">
                  <c:v>32.01</c:v>
                </c:pt>
                <c:pt idx="527">
                  <c:v>26.33</c:v>
                </c:pt>
                <c:pt idx="528">
                  <c:v>40.11</c:v>
                </c:pt>
                <c:pt idx="529">
                  <c:v>39.69</c:v>
                </c:pt>
                <c:pt idx="530">
                  <c:v>35.270000000000003</c:v>
                </c:pt>
                <c:pt idx="531">
                  <c:v>19.22</c:v>
                </c:pt>
                <c:pt idx="532">
                  <c:v>42.38</c:v>
                </c:pt>
                <c:pt idx="533">
                  <c:v>54.88</c:v>
                </c:pt>
                <c:pt idx="534">
                  <c:v>63.89</c:v>
                </c:pt>
                <c:pt idx="535">
                  <c:v>37.020000000000003</c:v>
                </c:pt>
                <c:pt idx="536">
                  <c:v>61.58</c:v>
                </c:pt>
                <c:pt idx="537">
                  <c:v>31.1</c:v>
                </c:pt>
                <c:pt idx="538">
                  <c:v>65.98</c:v>
                </c:pt>
                <c:pt idx="539">
                  <c:v>40.49</c:v>
                </c:pt>
                <c:pt idx="540">
                  <c:v>59.61</c:v>
                </c:pt>
                <c:pt idx="541">
                  <c:v>51.49</c:v>
                </c:pt>
                <c:pt idx="542">
                  <c:v>54.26</c:v>
                </c:pt>
                <c:pt idx="543">
                  <c:v>21.25</c:v>
                </c:pt>
                <c:pt idx="544">
                  <c:v>11.34</c:v>
                </c:pt>
                <c:pt idx="545">
                  <c:v>78.260000000000005</c:v>
                </c:pt>
                <c:pt idx="546">
                  <c:v>69.33</c:v>
                </c:pt>
                <c:pt idx="547">
                  <c:v>111.49</c:v>
                </c:pt>
                <c:pt idx="548">
                  <c:v>169.74</c:v>
                </c:pt>
                <c:pt idx="549">
                  <c:v>53.21</c:v>
                </c:pt>
                <c:pt idx="550">
                  <c:v>63.58</c:v>
                </c:pt>
                <c:pt idx="551">
                  <c:v>21.67</c:v>
                </c:pt>
                <c:pt idx="552">
                  <c:v>43.83</c:v>
                </c:pt>
                <c:pt idx="553">
                  <c:v>16.309999999999999</c:v>
                </c:pt>
                <c:pt idx="554">
                  <c:v>39.700000000000003</c:v>
                </c:pt>
                <c:pt idx="555">
                  <c:v>98.66</c:v>
                </c:pt>
                <c:pt idx="556">
                  <c:v>141.88999999999999</c:v>
                </c:pt>
                <c:pt idx="557">
                  <c:v>301.94</c:v>
                </c:pt>
                <c:pt idx="558">
                  <c:v>172.58</c:v>
                </c:pt>
                <c:pt idx="559">
                  <c:v>30.67</c:v>
                </c:pt>
                <c:pt idx="560">
                  <c:v>64.459999999999994</c:v>
                </c:pt>
                <c:pt idx="561">
                  <c:v>57.25</c:v>
                </c:pt>
                <c:pt idx="562">
                  <c:v>64.53</c:v>
                </c:pt>
                <c:pt idx="563">
                  <c:v>50.35</c:v>
                </c:pt>
                <c:pt idx="564">
                  <c:v>18.63</c:v>
                </c:pt>
                <c:pt idx="565">
                  <c:v>56.13</c:v>
                </c:pt>
                <c:pt idx="566">
                  <c:v>38.75</c:v>
                </c:pt>
                <c:pt idx="567">
                  <c:v>95.01</c:v>
                </c:pt>
                <c:pt idx="568">
                  <c:v>44.83</c:v>
                </c:pt>
                <c:pt idx="569">
                  <c:v>9.68</c:v>
                </c:pt>
                <c:pt idx="570">
                  <c:v>66.62</c:v>
                </c:pt>
                <c:pt idx="571">
                  <c:v>91.31</c:v>
                </c:pt>
                <c:pt idx="572">
                  <c:v>198.23</c:v>
                </c:pt>
                <c:pt idx="573">
                  <c:v>33.909999999999997</c:v>
                </c:pt>
                <c:pt idx="574">
                  <c:v>46.54</c:v>
                </c:pt>
                <c:pt idx="575">
                  <c:v>15.78</c:v>
                </c:pt>
                <c:pt idx="576">
                  <c:v>116.83</c:v>
                </c:pt>
                <c:pt idx="577">
                  <c:v>32.4</c:v>
                </c:pt>
                <c:pt idx="578">
                  <c:v>24.49</c:v>
                </c:pt>
                <c:pt idx="579">
                  <c:v>87.37</c:v>
                </c:pt>
                <c:pt idx="580">
                  <c:v>61.67</c:v>
                </c:pt>
                <c:pt idx="581">
                  <c:v>50.68</c:v>
                </c:pt>
                <c:pt idx="582">
                  <c:v>33.49</c:v>
                </c:pt>
                <c:pt idx="583">
                  <c:v>44.37</c:v>
                </c:pt>
                <c:pt idx="584">
                  <c:v>872.69</c:v>
                </c:pt>
                <c:pt idx="585">
                  <c:v>28.88</c:v>
                </c:pt>
                <c:pt idx="586">
                  <c:v>35.9</c:v>
                </c:pt>
                <c:pt idx="587">
                  <c:v>33.39</c:v>
                </c:pt>
                <c:pt idx="588">
                  <c:v>61.48</c:v>
                </c:pt>
                <c:pt idx="589">
                  <c:v>32.08</c:v>
                </c:pt>
                <c:pt idx="590">
                  <c:v>25.07</c:v>
                </c:pt>
                <c:pt idx="591">
                  <c:v>87</c:v>
                </c:pt>
                <c:pt idx="592">
                  <c:v>95.59</c:v>
                </c:pt>
                <c:pt idx="593">
                  <c:v>31.24</c:v>
                </c:pt>
                <c:pt idx="594">
                  <c:v>40.04</c:v>
                </c:pt>
                <c:pt idx="595">
                  <c:v>26.07</c:v>
                </c:pt>
                <c:pt idx="596">
                  <c:v>27.94</c:v>
                </c:pt>
                <c:pt idx="597">
                  <c:v>65.05</c:v>
                </c:pt>
                <c:pt idx="598">
                  <c:v>29.19</c:v>
                </c:pt>
                <c:pt idx="599">
                  <c:v>256.02</c:v>
                </c:pt>
                <c:pt idx="600">
                  <c:v>59.04</c:v>
                </c:pt>
                <c:pt idx="601">
                  <c:v>44.31</c:v>
                </c:pt>
                <c:pt idx="602">
                  <c:v>29.36</c:v>
                </c:pt>
                <c:pt idx="603">
                  <c:v>42.79</c:v>
                </c:pt>
                <c:pt idx="604">
                  <c:v>55.23</c:v>
                </c:pt>
                <c:pt idx="605">
                  <c:v>28.62</c:v>
                </c:pt>
                <c:pt idx="606">
                  <c:v>20.94</c:v>
                </c:pt>
                <c:pt idx="607">
                  <c:v>78.77</c:v>
                </c:pt>
                <c:pt idx="608">
                  <c:v>27.48</c:v>
                </c:pt>
                <c:pt idx="609">
                  <c:v>69.03</c:v>
                </c:pt>
                <c:pt idx="610">
                  <c:v>132.13999999999999</c:v>
                </c:pt>
                <c:pt idx="611">
                  <c:v>17.579999999999998</c:v>
                </c:pt>
                <c:pt idx="612">
                  <c:v>26.8</c:v>
                </c:pt>
                <c:pt idx="613">
                  <c:v>44.67</c:v>
                </c:pt>
                <c:pt idx="614">
                  <c:v>53.7</c:v>
                </c:pt>
                <c:pt idx="615">
                  <c:v>7.66</c:v>
                </c:pt>
                <c:pt idx="616">
                  <c:v>53.98</c:v>
                </c:pt>
                <c:pt idx="617">
                  <c:v>9.26</c:v>
                </c:pt>
                <c:pt idx="618">
                  <c:v>242.87</c:v>
                </c:pt>
                <c:pt idx="619">
                  <c:v>120.97</c:v>
                </c:pt>
                <c:pt idx="620">
                  <c:v>56.17</c:v>
                </c:pt>
                <c:pt idx="621">
                  <c:v>71.959999999999994</c:v>
                </c:pt>
                <c:pt idx="622">
                  <c:v>25.12</c:v>
                </c:pt>
                <c:pt idx="623">
                  <c:v>28.26</c:v>
                </c:pt>
                <c:pt idx="624">
                  <c:v>42.16</c:v>
                </c:pt>
                <c:pt idx="625">
                  <c:v>45.06</c:v>
                </c:pt>
                <c:pt idx="626">
                  <c:v>214.02</c:v>
                </c:pt>
                <c:pt idx="627">
                  <c:v>64.55</c:v>
                </c:pt>
                <c:pt idx="628">
                  <c:v>146.36000000000001</c:v>
                </c:pt>
                <c:pt idx="629">
                  <c:v>24.78</c:v>
                </c:pt>
                <c:pt idx="630">
                  <c:v>21.72</c:v>
                </c:pt>
                <c:pt idx="631">
                  <c:v>26.85</c:v>
                </c:pt>
                <c:pt idx="632">
                  <c:v>91.71</c:v>
                </c:pt>
                <c:pt idx="633">
                  <c:v>349.3</c:v>
                </c:pt>
                <c:pt idx="634">
                  <c:v>18.61</c:v>
                </c:pt>
                <c:pt idx="635">
                  <c:v>895.11</c:v>
                </c:pt>
                <c:pt idx="636">
                  <c:v>76.349999999999994</c:v>
                </c:pt>
                <c:pt idx="637">
                  <c:v>34.89</c:v>
                </c:pt>
                <c:pt idx="638">
                  <c:v>41.65</c:v>
                </c:pt>
                <c:pt idx="639">
                  <c:v>15.49</c:v>
                </c:pt>
                <c:pt idx="640">
                  <c:v>183.34</c:v>
                </c:pt>
                <c:pt idx="641">
                  <c:v>58.1</c:v>
                </c:pt>
                <c:pt idx="642">
                  <c:v>36.549999999999997</c:v>
                </c:pt>
                <c:pt idx="643">
                  <c:v>74</c:v>
                </c:pt>
                <c:pt idx="644">
                  <c:v>65.69</c:v>
                </c:pt>
                <c:pt idx="645">
                  <c:v>54.78</c:v>
                </c:pt>
                <c:pt idx="646">
                  <c:v>47.25</c:v>
                </c:pt>
                <c:pt idx="647">
                  <c:v>41.2</c:v>
                </c:pt>
                <c:pt idx="648">
                  <c:v>81.86</c:v>
                </c:pt>
                <c:pt idx="649">
                  <c:v>22.76</c:v>
                </c:pt>
                <c:pt idx="650">
                  <c:v>38.659999999999997</c:v>
                </c:pt>
                <c:pt idx="651">
                  <c:v>63.96</c:v>
                </c:pt>
                <c:pt idx="652">
                  <c:v>91.19</c:v>
                </c:pt>
                <c:pt idx="653">
                  <c:v>42.1</c:v>
                </c:pt>
                <c:pt idx="654">
                  <c:v>41.02</c:v>
                </c:pt>
                <c:pt idx="655">
                  <c:v>46.18</c:v>
                </c:pt>
                <c:pt idx="656">
                  <c:v>216.95</c:v>
                </c:pt>
                <c:pt idx="657">
                  <c:v>21.8</c:v>
                </c:pt>
                <c:pt idx="658">
                  <c:v>43.46</c:v>
                </c:pt>
                <c:pt idx="659">
                  <c:v>39.06</c:v>
                </c:pt>
                <c:pt idx="660">
                  <c:v>24.09</c:v>
                </c:pt>
                <c:pt idx="661">
                  <c:v>93.72</c:v>
                </c:pt>
                <c:pt idx="662">
                  <c:v>33.68</c:v>
                </c:pt>
                <c:pt idx="663">
                  <c:v>52.68</c:v>
                </c:pt>
                <c:pt idx="664">
                  <c:v>62.46</c:v>
                </c:pt>
                <c:pt idx="665">
                  <c:v>64.19</c:v>
                </c:pt>
                <c:pt idx="666">
                  <c:v>50.48</c:v>
                </c:pt>
                <c:pt idx="667">
                  <c:v>164.33</c:v>
                </c:pt>
                <c:pt idx="668">
                  <c:v>12.99</c:v>
                </c:pt>
                <c:pt idx="669">
                  <c:v>33.69</c:v>
                </c:pt>
                <c:pt idx="670">
                  <c:v>41.44</c:v>
                </c:pt>
                <c:pt idx="671">
                  <c:v>24.82</c:v>
                </c:pt>
                <c:pt idx="672">
                  <c:v>26.45</c:v>
                </c:pt>
                <c:pt idx="673">
                  <c:v>41.89</c:v>
                </c:pt>
                <c:pt idx="674">
                  <c:v>23.77</c:v>
                </c:pt>
                <c:pt idx="675">
                  <c:v>170.06</c:v>
                </c:pt>
                <c:pt idx="676">
                  <c:v>269.89999999999998</c:v>
                </c:pt>
                <c:pt idx="677">
                  <c:v>51.58</c:v>
                </c:pt>
                <c:pt idx="678">
                  <c:v>27.02</c:v>
                </c:pt>
                <c:pt idx="679">
                  <c:v>42.93</c:v>
                </c:pt>
                <c:pt idx="680">
                  <c:v>55.17</c:v>
                </c:pt>
                <c:pt idx="681">
                  <c:v>16.28</c:v>
                </c:pt>
                <c:pt idx="682">
                  <c:v>45.85</c:v>
                </c:pt>
                <c:pt idx="683">
                  <c:v>127.15</c:v>
                </c:pt>
                <c:pt idx="684">
                  <c:v>48.97</c:v>
                </c:pt>
                <c:pt idx="685">
                  <c:v>29.79</c:v>
                </c:pt>
                <c:pt idx="686">
                  <c:v>43.41</c:v>
                </c:pt>
                <c:pt idx="687">
                  <c:v>37.049999999999997</c:v>
                </c:pt>
                <c:pt idx="688">
                  <c:v>8.4</c:v>
                </c:pt>
                <c:pt idx="689">
                  <c:v>58.42</c:v>
                </c:pt>
                <c:pt idx="690">
                  <c:v>90.18</c:v>
                </c:pt>
                <c:pt idx="691">
                  <c:v>39.299999999999997</c:v>
                </c:pt>
                <c:pt idx="692">
                  <c:v>33.61</c:v>
                </c:pt>
                <c:pt idx="693">
                  <c:v>42.93</c:v>
                </c:pt>
                <c:pt idx="694">
                  <c:v>29.85</c:v>
                </c:pt>
                <c:pt idx="695">
                  <c:v>15.69</c:v>
                </c:pt>
                <c:pt idx="696">
                  <c:v>67.260000000000005</c:v>
                </c:pt>
                <c:pt idx="697">
                  <c:v>34.65</c:v>
                </c:pt>
                <c:pt idx="698">
                  <c:v>91.85</c:v>
                </c:pt>
                <c:pt idx="699">
                  <c:v>204.43</c:v>
                </c:pt>
                <c:pt idx="700">
                  <c:v>50.79</c:v>
                </c:pt>
                <c:pt idx="701">
                  <c:v>21.6</c:v>
                </c:pt>
                <c:pt idx="702">
                  <c:v>25.6</c:v>
                </c:pt>
                <c:pt idx="703">
                  <c:v>41.54</c:v>
                </c:pt>
                <c:pt idx="704">
                  <c:v>60.08</c:v>
                </c:pt>
                <c:pt idx="705">
                  <c:v>40.020000000000003</c:v>
                </c:pt>
                <c:pt idx="706">
                  <c:v>52.92</c:v>
                </c:pt>
                <c:pt idx="707">
                  <c:v>25.9</c:v>
                </c:pt>
                <c:pt idx="708">
                  <c:v>18.850000000000001</c:v>
                </c:pt>
                <c:pt idx="709">
                  <c:v>49.53</c:v>
                </c:pt>
                <c:pt idx="710">
                  <c:v>32.799999999999997</c:v>
                </c:pt>
                <c:pt idx="711">
                  <c:v>134.02000000000001</c:v>
                </c:pt>
                <c:pt idx="712">
                  <c:v>69.819999999999993</c:v>
                </c:pt>
                <c:pt idx="713">
                  <c:v>235.35</c:v>
                </c:pt>
                <c:pt idx="714">
                  <c:v>38.229999999999997</c:v>
                </c:pt>
                <c:pt idx="715">
                  <c:v>34.340000000000003</c:v>
                </c:pt>
                <c:pt idx="716">
                  <c:v>33.200000000000003</c:v>
                </c:pt>
                <c:pt idx="717">
                  <c:v>37.5</c:v>
                </c:pt>
                <c:pt idx="718">
                  <c:v>64.33</c:v>
                </c:pt>
                <c:pt idx="719">
                  <c:v>26.66</c:v>
                </c:pt>
                <c:pt idx="720">
                  <c:v>66.650000000000006</c:v>
                </c:pt>
                <c:pt idx="721">
                  <c:v>50.84</c:v>
                </c:pt>
                <c:pt idx="722">
                  <c:v>39.590000000000003</c:v>
                </c:pt>
                <c:pt idx="723">
                  <c:v>70.97</c:v>
                </c:pt>
                <c:pt idx="724">
                  <c:v>68.41</c:v>
                </c:pt>
                <c:pt idx="725">
                  <c:v>27.29</c:v>
                </c:pt>
                <c:pt idx="726">
                  <c:v>46.86</c:v>
                </c:pt>
                <c:pt idx="727">
                  <c:v>61.06</c:v>
                </c:pt>
                <c:pt idx="728">
                  <c:v>15.7</c:v>
                </c:pt>
                <c:pt idx="729">
                  <c:v>56.13</c:v>
                </c:pt>
                <c:pt idx="730">
                  <c:v>84.09</c:v>
                </c:pt>
                <c:pt idx="731">
                  <c:v>559.97</c:v>
                </c:pt>
                <c:pt idx="732">
                  <c:v>35.26</c:v>
                </c:pt>
                <c:pt idx="733">
                  <c:v>68.22</c:v>
                </c:pt>
                <c:pt idx="734">
                  <c:v>19.22</c:v>
                </c:pt>
                <c:pt idx="735">
                  <c:v>183.43</c:v>
                </c:pt>
                <c:pt idx="736">
                  <c:v>68.19</c:v>
                </c:pt>
                <c:pt idx="737">
                  <c:v>48.21</c:v>
                </c:pt>
                <c:pt idx="738">
                  <c:v>30.61</c:v>
                </c:pt>
                <c:pt idx="739">
                  <c:v>65.069999999999993</c:v>
                </c:pt>
                <c:pt idx="740">
                  <c:v>111.5</c:v>
                </c:pt>
                <c:pt idx="741">
                  <c:v>40.42</c:v>
                </c:pt>
                <c:pt idx="742">
                  <c:v>36.6</c:v>
                </c:pt>
                <c:pt idx="743">
                  <c:v>34.14</c:v>
                </c:pt>
                <c:pt idx="744">
                  <c:v>351.41</c:v>
                </c:pt>
                <c:pt idx="745">
                  <c:v>145.9</c:v>
                </c:pt>
                <c:pt idx="746">
                  <c:v>1146.96</c:v>
                </c:pt>
                <c:pt idx="747">
                  <c:v>66.8</c:v>
                </c:pt>
                <c:pt idx="748">
                  <c:v>64.59</c:v>
                </c:pt>
                <c:pt idx="749">
                  <c:v>43.05</c:v>
                </c:pt>
                <c:pt idx="750">
                  <c:v>37.97</c:v>
                </c:pt>
                <c:pt idx="751">
                  <c:v>28.25</c:v>
                </c:pt>
                <c:pt idx="752">
                  <c:v>27.39</c:v>
                </c:pt>
                <c:pt idx="753">
                  <c:v>33.83</c:v>
                </c:pt>
                <c:pt idx="754">
                  <c:v>35.28</c:v>
                </c:pt>
                <c:pt idx="755">
                  <c:v>26.32</c:v>
                </c:pt>
                <c:pt idx="756">
                  <c:v>25.46</c:v>
                </c:pt>
                <c:pt idx="757">
                  <c:v>59.31</c:v>
                </c:pt>
                <c:pt idx="758">
                  <c:v>33.18</c:v>
                </c:pt>
                <c:pt idx="759">
                  <c:v>33.049999999999997</c:v>
                </c:pt>
                <c:pt idx="760">
                  <c:v>28.92</c:v>
                </c:pt>
                <c:pt idx="761">
                  <c:v>51.25</c:v>
                </c:pt>
                <c:pt idx="762">
                  <c:v>47.14</c:v>
                </c:pt>
                <c:pt idx="763">
                  <c:v>105.85</c:v>
                </c:pt>
                <c:pt idx="764">
                  <c:v>138.72999999999999</c:v>
                </c:pt>
                <c:pt idx="765">
                  <c:v>92.52</c:v>
                </c:pt>
                <c:pt idx="766">
                  <c:v>54.95</c:v>
                </c:pt>
                <c:pt idx="767">
                  <c:v>42.81</c:v>
                </c:pt>
                <c:pt idx="768">
                  <c:v>30.29</c:v>
                </c:pt>
                <c:pt idx="769">
                  <c:v>67.34</c:v>
                </c:pt>
                <c:pt idx="770">
                  <c:v>56.71</c:v>
                </c:pt>
                <c:pt idx="771">
                  <c:v>13.87</c:v>
                </c:pt>
                <c:pt idx="772">
                  <c:v>9.8800000000000008</c:v>
                </c:pt>
                <c:pt idx="773">
                  <c:v>106.99</c:v>
                </c:pt>
                <c:pt idx="774">
                  <c:v>57.43</c:v>
                </c:pt>
                <c:pt idx="775">
                  <c:v>22.68</c:v>
                </c:pt>
                <c:pt idx="776">
                  <c:v>43.71</c:v>
                </c:pt>
                <c:pt idx="777">
                  <c:v>43.36</c:v>
                </c:pt>
                <c:pt idx="778">
                  <c:v>46.77</c:v>
                </c:pt>
                <c:pt idx="779">
                  <c:v>123.63</c:v>
                </c:pt>
                <c:pt idx="780">
                  <c:v>40.520000000000003</c:v>
                </c:pt>
                <c:pt idx="781">
                  <c:v>24.77</c:v>
                </c:pt>
                <c:pt idx="782">
                  <c:v>422.84</c:v>
                </c:pt>
                <c:pt idx="783">
                  <c:v>20.64</c:v>
                </c:pt>
                <c:pt idx="784">
                  <c:v>30.59</c:v>
                </c:pt>
                <c:pt idx="785">
                  <c:v>24.14</c:v>
                </c:pt>
                <c:pt idx="786">
                  <c:v>49.71</c:v>
                </c:pt>
                <c:pt idx="787">
                  <c:v>63.38</c:v>
                </c:pt>
                <c:pt idx="788">
                  <c:v>72.67</c:v>
                </c:pt>
                <c:pt idx="789">
                  <c:v>164.63</c:v>
                </c:pt>
                <c:pt idx="790">
                  <c:v>76.569999999999993</c:v>
                </c:pt>
                <c:pt idx="791">
                  <c:v>86.33</c:v>
                </c:pt>
                <c:pt idx="792">
                  <c:v>134.38999999999999</c:v>
                </c:pt>
                <c:pt idx="793">
                  <c:v>26.72</c:v>
                </c:pt>
                <c:pt idx="794">
                  <c:v>28.95</c:v>
                </c:pt>
                <c:pt idx="795">
                  <c:v>31.8</c:v>
                </c:pt>
                <c:pt idx="796">
                  <c:v>31.63</c:v>
                </c:pt>
                <c:pt idx="797">
                  <c:v>77.010000000000005</c:v>
                </c:pt>
                <c:pt idx="798">
                  <c:v>67.63</c:v>
                </c:pt>
                <c:pt idx="799">
                  <c:v>41.73</c:v>
                </c:pt>
                <c:pt idx="800">
                  <c:v>61.01</c:v>
                </c:pt>
                <c:pt idx="801">
                  <c:v>62.64</c:v>
                </c:pt>
                <c:pt idx="802">
                  <c:v>91.57</c:v>
                </c:pt>
                <c:pt idx="803">
                  <c:v>65.97</c:v>
                </c:pt>
                <c:pt idx="804">
                  <c:v>133.35</c:v>
                </c:pt>
                <c:pt idx="805">
                  <c:v>43.07</c:v>
                </c:pt>
                <c:pt idx="806">
                  <c:v>28.6</c:v>
                </c:pt>
                <c:pt idx="807">
                  <c:v>47.37</c:v>
                </c:pt>
                <c:pt idx="808">
                  <c:v>39.07</c:v>
                </c:pt>
                <c:pt idx="809">
                  <c:v>53.39</c:v>
                </c:pt>
                <c:pt idx="810">
                  <c:v>38.72</c:v>
                </c:pt>
                <c:pt idx="811">
                  <c:v>34.380000000000003</c:v>
                </c:pt>
                <c:pt idx="812">
                  <c:v>44.6</c:v>
                </c:pt>
                <c:pt idx="813">
                  <c:v>73.98</c:v>
                </c:pt>
                <c:pt idx="814">
                  <c:v>28.64</c:v>
                </c:pt>
                <c:pt idx="815">
                  <c:v>43.97</c:v>
                </c:pt>
                <c:pt idx="816">
                  <c:v>69.17</c:v>
                </c:pt>
                <c:pt idx="817">
                  <c:v>64.959999999999994</c:v>
                </c:pt>
                <c:pt idx="818">
                  <c:v>57.14</c:v>
                </c:pt>
                <c:pt idx="819">
                  <c:v>61.72</c:v>
                </c:pt>
                <c:pt idx="820">
                  <c:v>6.57</c:v>
                </c:pt>
                <c:pt idx="821">
                  <c:v>39.159999999999997</c:v>
                </c:pt>
                <c:pt idx="822">
                  <c:v>23</c:v>
                </c:pt>
                <c:pt idx="823">
                  <c:v>153.33000000000001</c:v>
                </c:pt>
                <c:pt idx="824">
                  <c:v>189.2</c:v>
                </c:pt>
                <c:pt idx="825">
                  <c:v>62.69</c:v>
                </c:pt>
                <c:pt idx="826">
                  <c:v>50.65</c:v>
                </c:pt>
                <c:pt idx="827">
                  <c:v>69.92</c:v>
                </c:pt>
                <c:pt idx="828">
                  <c:v>21.03</c:v>
                </c:pt>
                <c:pt idx="829">
                  <c:v>44.09</c:v>
                </c:pt>
                <c:pt idx="830">
                  <c:v>60.8</c:v>
                </c:pt>
                <c:pt idx="831">
                  <c:v>139.15</c:v>
                </c:pt>
                <c:pt idx="832">
                  <c:v>24.39</c:v>
                </c:pt>
                <c:pt idx="833">
                  <c:v>57.96</c:v>
                </c:pt>
                <c:pt idx="834">
                  <c:v>36.79</c:v>
                </c:pt>
                <c:pt idx="835">
                  <c:v>7.28</c:v>
                </c:pt>
                <c:pt idx="836">
                  <c:v>73.790000000000006</c:v>
                </c:pt>
                <c:pt idx="837">
                  <c:v>103.97</c:v>
                </c:pt>
                <c:pt idx="838">
                  <c:v>193.54</c:v>
                </c:pt>
                <c:pt idx="839">
                  <c:v>60.56</c:v>
                </c:pt>
                <c:pt idx="840">
                  <c:v>52.47</c:v>
                </c:pt>
                <c:pt idx="841">
                  <c:v>24.92</c:v>
                </c:pt>
                <c:pt idx="842">
                  <c:v>96.76</c:v>
                </c:pt>
                <c:pt idx="843">
                  <c:v>45.48</c:v>
                </c:pt>
                <c:pt idx="844">
                  <c:v>35.799999999999997</c:v>
                </c:pt>
                <c:pt idx="845">
                  <c:v>33.299999999999997</c:v>
                </c:pt>
                <c:pt idx="846">
                  <c:v>47.7</c:v>
                </c:pt>
                <c:pt idx="847">
                  <c:v>38.380000000000003</c:v>
                </c:pt>
                <c:pt idx="848">
                  <c:v>34.92</c:v>
                </c:pt>
                <c:pt idx="849">
                  <c:v>49.87</c:v>
                </c:pt>
                <c:pt idx="850">
                  <c:v>70.98</c:v>
                </c:pt>
                <c:pt idx="851">
                  <c:v>37.86</c:v>
                </c:pt>
                <c:pt idx="852">
                  <c:v>119.4</c:v>
                </c:pt>
                <c:pt idx="853">
                  <c:v>37.35</c:v>
                </c:pt>
                <c:pt idx="854">
                  <c:v>61.85</c:v>
                </c:pt>
                <c:pt idx="855">
                  <c:v>213.42</c:v>
                </c:pt>
                <c:pt idx="856">
                  <c:v>31.81</c:v>
                </c:pt>
                <c:pt idx="857">
                  <c:v>88.03</c:v>
                </c:pt>
                <c:pt idx="858">
                  <c:v>47.49</c:v>
                </c:pt>
                <c:pt idx="859">
                  <c:v>27.55</c:v>
                </c:pt>
                <c:pt idx="860">
                  <c:v>26.22</c:v>
                </c:pt>
                <c:pt idx="861">
                  <c:v>30.6</c:v>
                </c:pt>
                <c:pt idx="862">
                  <c:v>65.599999999999994</c:v>
                </c:pt>
                <c:pt idx="863">
                  <c:v>46.65</c:v>
                </c:pt>
                <c:pt idx="864">
                  <c:v>80.06</c:v>
                </c:pt>
                <c:pt idx="865">
                  <c:v>110.83</c:v>
                </c:pt>
                <c:pt idx="866">
                  <c:v>42.76</c:v>
                </c:pt>
                <c:pt idx="867">
                  <c:v>75.900000000000006</c:v>
                </c:pt>
                <c:pt idx="868">
                  <c:v>49.69</c:v>
                </c:pt>
                <c:pt idx="869">
                  <c:v>79.44</c:v>
                </c:pt>
                <c:pt idx="870">
                  <c:v>48.55</c:v>
                </c:pt>
                <c:pt idx="871">
                  <c:v>77.53</c:v>
                </c:pt>
                <c:pt idx="872">
                  <c:v>39.15</c:v>
                </c:pt>
                <c:pt idx="873">
                  <c:v>54.78</c:v>
                </c:pt>
                <c:pt idx="874">
                  <c:v>82.15</c:v>
                </c:pt>
                <c:pt idx="875">
                  <c:v>26.72</c:v>
                </c:pt>
                <c:pt idx="876">
                  <c:v>42.46</c:v>
                </c:pt>
                <c:pt idx="877">
                  <c:v>90.53</c:v>
                </c:pt>
                <c:pt idx="878">
                  <c:v>61.54</c:v>
                </c:pt>
                <c:pt idx="879">
                  <c:v>226.77</c:v>
                </c:pt>
                <c:pt idx="880">
                  <c:v>149.31</c:v>
                </c:pt>
                <c:pt idx="881">
                  <c:v>40.42</c:v>
                </c:pt>
                <c:pt idx="882">
                  <c:v>17.18</c:v>
                </c:pt>
                <c:pt idx="883">
                  <c:v>118</c:v>
                </c:pt>
                <c:pt idx="884">
                  <c:v>40.799999999999997</c:v>
                </c:pt>
                <c:pt idx="885">
                  <c:v>33.19</c:v>
                </c:pt>
                <c:pt idx="886">
                  <c:v>28.98</c:v>
                </c:pt>
                <c:pt idx="887">
                  <c:v>285.36</c:v>
                </c:pt>
                <c:pt idx="888">
                  <c:v>27.85</c:v>
                </c:pt>
                <c:pt idx="889">
                  <c:v>38.479999999999997</c:v>
                </c:pt>
                <c:pt idx="890">
                  <c:v>90.3</c:v>
                </c:pt>
                <c:pt idx="891">
                  <c:v>36.94</c:v>
                </c:pt>
                <c:pt idx="892">
                  <c:v>47.03</c:v>
                </c:pt>
                <c:pt idx="893">
                  <c:v>35.25</c:v>
                </c:pt>
                <c:pt idx="894">
                  <c:v>69.38</c:v>
                </c:pt>
                <c:pt idx="895">
                  <c:v>81.31</c:v>
                </c:pt>
                <c:pt idx="896">
                  <c:v>8.3800000000000008</c:v>
                </c:pt>
                <c:pt idx="897">
                  <c:v>49.14</c:v>
                </c:pt>
                <c:pt idx="898">
                  <c:v>43.36</c:v>
                </c:pt>
                <c:pt idx="899">
                  <c:v>6.58</c:v>
                </c:pt>
                <c:pt idx="900">
                  <c:v>43.5</c:v>
                </c:pt>
                <c:pt idx="901">
                  <c:v>43.39</c:v>
                </c:pt>
                <c:pt idx="902">
                  <c:v>58.63</c:v>
                </c:pt>
                <c:pt idx="903">
                  <c:v>28.81</c:v>
                </c:pt>
                <c:pt idx="904">
                  <c:v>39.54</c:v>
                </c:pt>
                <c:pt idx="905">
                  <c:v>55.43</c:v>
                </c:pt>
                <c:pt idx="906">
                  <c:v>26.66</c:v>
                </c:pt>
                <c:pt idx="907">
                  <c:v>40.06</c:v>
                </c:pt>
                <c:pt idx="908">
                  <c:v>43.04</c:v>
                </c:pt>
                <c:pt idx="909">
                  <c:v>83.28</c:v>
                </c:pt>
                <c:pt idx="910">
                  <c:v>16.11</c:v>
                </c:pt>
                <c:pt idx="911">
                  <c:v>110.34</c:v>
                </c:pt>
                <c:pt idx="912">
                  <c:v>42.77</c:v>
                </c:pt>
                <c:pt idx="913">
                  <c:v>78.209999999999994</c:v>
                </c:pt>
                <c:pt idx="914">
                  <c:v>79.489999999999995</c:v>
                </c:pt>
                <c:pt idx="915">
                  <c:v>27.18</c:v>
                </c:pt>
                <c:pt idx="916">
                  <c:v>29.08</c:v>
                </c:pt>
                <c:pt idx="917">
                  <c:v>58.38</c:v>
                </c:pt>
                <c:pt idx="918">
                  <c:v>62.6</c:v>
                </c:pt>
                <c:pt idx="919">
                  <c:v>179.99</c:v>
                </c:pt>
                <c:pt idx="920">
                  <c:v>27.47</c:v>
                </c:pt>
                <c:pt idx="921">
                  <c:v>133.49</c:v>
                </c:pt>
                <c:pt idx="922">
                  <c:v>35.130000000000003</c:v>
                </c:pt>
                <c:pt idx="923">
                  <c:v>56.1</c:v>
                </c:pt>
                <c:pt idx="924">
                  <c:v>48.03</c:v>
                </c:pt>
                <c:pt idx="925">
                  <c:v>27.07</c:v>
                </c:pt>
                <c:pt idx="926">
                  <c:v>27.61</c:v>
                </c:pt>
                <c:pt idx="927">
                  <c:v>45.83</c:v>
                </c:pt>
                <c:pt idx="928">
                  <c:v>1126.68</c:v>
                </c:pt>
                <c:pt idx="929">
                  <c:v>36.049999999999997</c:v>
                </c:pt>
                <c:pt idx="930">
                  <c:v>42.14</c:v>
                </c:pt>
                <c:pt idx="931">
                  <c:v>32.53</c:v>
                </c:pt>
                <c:pt idx="932">
                  <c:v>27.12</c:v>
                </c:pt>
                <c:pt idx="933">
                  <c:v>25.37</c:v>
                </c:pt>
                <c:pt idx="934">
                  <c:v>88.02</c:v>
                </c:pt>
                <c:pt idx="935">
                  <c:v>51.98</c:v>
                </c:pt>
                <c:pt idx="936">
                  <c:v>35.25</c:v>
                </c:pt>
                <c:pt idx="937">
                  <c:v>61.02</c:v>
                </c:pt>
                <c:pt idx="938">
                  <c:v>23.37</c:v>
                </c:pt>
                <c:pt idx="939">
                  <c:v>55.28</c:v>
                </c:pt>
                <c:pt idx="940">
                  <c:v>23.59</c:v>
                </c:pt>
                <c:pt idx="941">
                  <c:v>93.43</c:v>
                </c:pt>
                <c:pt idx="942">
                  <c:v>18.63</c:v>
                </c:pt>
                <c:pt idx="943">
                  <c:v>84.12</c:v>
                </c:pt>
                <c:pt idx="944">
                  <c:v>36.5</c:v>
                </c:pt>
                <c:pt idx="945">
                  <c:v>59.82</c:v>
                </c:pt>
                <c:pt idx="946">
                  <c:v>67.319999999999993</c:v>
                </c:pt>
                <c:pt idx="947">
                  <c:v>22.83</c:v>
                </c:pt>
                <c:pt idx="948">
                  <c:v>250.48</c:v>
                </c:pt>
                <c:pt idx="949">
                  <c:v>52.47</c:v>
                </c:pt>
                <c:pt idx="950">
                  <c:v>28.62</c:v>
                </c:pt>
                <c:pt idx="951">
                  <c:v>43.74</c:v>
                </c:pt>
                <c:pt idx="952">
                  <c:v>105.77</c:v>
                </c:pt>
                <c:pt idx="953">
                  <c:v>15.03</c:v>
                </c:pt>
                <c:pt idx="954">
                  <c:v>54.56</c:v>
                </c:pt>
                <c:pt idx="955">
                  <c:v>67.38</c:v>
                </c:pt>
                <c:pt idx="956">
                  <c:v>71.97</c:v>
                </c:pt>
                <c:pt idx="957">
                  <c:v>20.63</c:v>
                </c:pt>
                <c:pt idx="958">
                  <c:v>41.92</c:v>
                </c:pt>
                <c:pt idx="959">
                  <c:v>45.58</c:v>
                </c:pt>
                <c:pt idx="960">
                  <c:v>29.2</c:v>
                </c:pt>
                <c:pt idx="961">
                  <c:v>85.07</c:v>
                </c:pt>
                <c:pt idx="962">
                  <c:v>83.88</c:v>
                </c:pt>
                <c:pt idx="963">
                  <c:v>32.68</c:v>
                </c:pt>
                <c:pt idx="964">
                  <c:v>40.81</c:v>
                </c:pt>
                <c:pt idx="965">
                  <c:v>106.93</c:v>
                </c:pt>
                <c:pt idx="966">
                  <c:v>145.82</c:v>
                </c:pt>
                <c:pt idx="967">
                  <c:v>40.74</c:v>
                </c:pt>
                <c:pt idx="968">
                  <c:v>43.36</c:v>
                </c:pt>
                <c:pt idx="969">
                  <c:v>78.06</c:v>
                </c:pt>
                <c:pt idx="970">
                  <c:v>238.09</c:v>
                </c:pt>
                <c:pt idx="971">
                  <c:v>58.25</c:v>
                </c:pt>
                <c:pt idx="972">
                  <c:v>233.93</c:v>
                </c:pt>
                <c:pt idx="973">
                  <c:v>25.11</c:v>
                </c:pt>
                <c:pt idx="974">
                  <c:v>86.3</c:v>
                </c:pt>
                <c:pt idx="975">
                  <c:v>29.61</c:v>
                </c:pt>
                <c:pt idx="976">
                  <c:v>46.57</c:v>
                </c:pt>
                <c:pt idx="977">
                  <c:v>59.6</c:v>
                </c:pt>
                <c:pt idx="978">
                  <c:v>47.19</c:v>
                </c:pt>
                <c:pt idx="979">
                  <c:v>77.53</c:v>
                </c:pt>
                <c:pt idx="980">
                  <c:v>51.59</c:v>
                </c:pt>
                <c:pt idx="981">
                  <c:v>60.22</c:v>
                </c:pt>
                <c:pt idx="982">
                  <c:v>42.65</c:v>
                </c:pt>
                <c:pt idx="983">
                  <c:v>32.82</c:v>
                </c:pt>
                <c:pt idx="984">
                  <c:v>25.55</c:v>
                </c:pt>
                <c:pt idx="985">
                  <c:v>37.520000000000003</c:v>
                </c:pt>
                <c:pt idx="986">
                  <c:v>55.92</c:v>
                </c:pt>
                <c:pt idx="987">
                  <c:v>23.28</c:v>
                </c:pt>
                <c:pt idx="988">
                  <c:v>44.58</c:v>
                </c:pt>
                <c:pt idx="989">
                  <c:v>24.66</c:v>
                </c:pt>
                <c:pt idx="990">
                  <c:v>41.22</c:v>
                </c:pt>
                <c:pt idx="991">
                  <c:v>124.89</c:v>
                </c:pt>
                <c:pt idx="992">
                  <c:v>27.59</c:v>
                </c:pt>
                <c:pt idx="993">
                  <c:v>41.03</c:v>
                </c:pt>
                <c:pt idx="994">
                  <c:v>65.38</c:v>
                </c:pt>
                <c:pt idx="995">
                  <c:v>174.7</c:v>
                </c:pt>
                <c:pt idx="996">
                  <c:v>45.91</c:v>
                </c:pt>
                <c:pt idx="997">
                  <c:v>1030.3599999999999</c:v>
                </c:pt>
                <c:pt idx="998">
                  <c:v>45.52</c:v>
                </c:pt>
                <c:pt idx="999">
                  <c:v>113.67</c:v>
                </c:pt>
                <c:pt idx="1000">
                  <c:v>18.600000000000001</c:v>
                </c:pt>
                <c:pt idx="1001">
                  <c:v>68.94</c:v>
                </c:pt>
                <c:pt idx="1002">
                  <c:v>77.400000000000006</c:v>
                </c:pt>
                <c:pt idx="1003">
                  <c:v>40.46</c:v>
                </c:pt>
                <c:pt idx="1004">
                  <c:v>16.559999999999999</c:v>
                </c:pt>
                <c:pt idx="1005">
                  <c:v>37.68</c:v>
                </c:pt>
                <c:pt idx="1006">
                  <c:v>154.88</c:v>
                </c:pt>
                <c:pt idx="1007">
                  <c:v>68.650000000000006</c:v>
                </c:pt>
                <c:pt idx="1008">
                  <c:v>21.77</c:v>
                </c:pt>
                <c:pt idx="1009">
                  <c:v>30.05</c:v>
                </c:pt>
                <c:pt idx="1010">
                  <c:v>96.92</c:v>
                </c:pt>
                <c:pt idx="1011">
                  <c:v>65.63</c:v>
                </c:pt>
                <c:pt idx="1012">
                  <c:v>61.17</c:v>
                </c:pt>
                <c:pt idx="1013">
                  <c:v>34.06</c:v>
                </c:pt>
                <c:pt idx="1014">
                  <c:v>38.4</c:v>
                </c:pt>
                <c:pt idx="1015">
                  <c:v>123.26</c:v>
                </c:pt>
                <c:pt idx="1016">
                  <c:v>27.81</c:v>
                </c:pt>
                <c:pt idx="1017">
                  <c:v>86.73</c:v>
                </c:pt>
                <c:pt idx="1018">
                  <c:v>652.74</c:v>
                </c:pt>
                <c:pt idx="1019">
                  <c:v>47.87</c:v>
                </c:pt>
                <c:pt idx="1020">
                  <c:v>21.82</c:v>
                </c:pt>
                <c:pt idx="1021">
                  <c:v>54.55</c:v>
                </c:pt>
                <c:pt idx="1022">
                  <c:v>6.64</c:v>
                </c:pt>
                <c:pt idx="1023">
                  <c:v>30.71</c:v>
                </c:pt>
                <c:pt idx="1024">
                  <c:v>6.98</c:v>
                </c:pt>
                <c:pt idx="1025">
                  <c:v>54.5</c:v>
                </c:pt>
                <c:pt idx="1026">
                  <c:v>62.66</c:v>
                </c:pt>
                <c:pt idx="1027">
                  <c:v>74.84</c:v>
                </c:pt>
                <c:pt idx="1028">
                  <c:v>18.25</c:v>
                </c:pt>
                <c:pt idx="1029">
                  <c:v>56.61</c:v>
                </c:pt>
                <c:pt idx="1030">
                  <c:v>77.44</c:v>
                </c:pt>
                <c:pt idx="1031">
                  <c:v>49.17</c:v>
                </c:pt>
                <c:pt idx="1032">
                  <c:v>12.22</c:v>
                </c:pt>
                <c:pt idx="1033">
                  <c:v>14.77</c:v>
                </c:pt>
                <c:pt idx="1034">
                  <c:v>65.78</c:v>
                </c:pt>
                <c:pt idx="1035">
                  <c:v>56.64</c:v>
                </c:pt>
                <c:pt idx="1036">
                  <c:v>489.43</c:v>
                </c:pt>
                <c:pt idx="1037">
                  <c:v>56.84</c:v>
                </c:pt>
                <c:pt idx="1038">
                  <c:v>47.27</c:v>
                </c:pt>
                <c:pt idx="1039">
                  <c:v>256.77</c:v>
                </c:pt>
                <c:pt idx="1040">
                  <c:v>35.53</c:v>
                </c:pt>
                <c:pt idx="1041">
                  <c:v>95.14</c:v>
                </c:pt>
                <c:pt idx="1042">
                  <c:v>37.64</c:v>
                </c:pt>
                <c:pt idx="1043">
                  <c:v>51.57</c:v>
                </c:pt>
                <c:pt idx="1044">
                  <c:v>41.03</c:v>
                </c:pt>
                <c:pt idx="1045">
                  <c:v>130.07</c:v>
                </c:pt>
                <c:pt idx="1046">
                  <c:v>72.31</c:v>
                </c:pt>
                <c:pt idx="1047">
                  <c:v>30.79</c:v>
                </c:pt>
                <c:pt idx="1048">
                  <c:v>18004.72</c:v>
                </c:pt>
                <c:pt idx="1049">
                  <c:v>33.44</c:v>
                </c:pt>
                <c:pt idx="1050">
                  <c:v>140.19</c:v>
                </c:pt>
                <c:pt idx="1051">
                  <c:v>53.91</c:v>
                </c:pt>
                <c:pt idx="1052">
                  <c:v>35.619999999999997</c:v>
                </c:pt>
                <c:pt idx="1053">
                  <c:v>36.11</c:v>
                </c:pt>
                <c:pt idx="1054">
                  <c:v>96.23</c:v>
                </c:pt>
                <c:pt idx="1055">
                  <c:v>65.03</c:v>
                </c:pt>
                <c:pt idx="1056">
                  <c:v>43.84</c:v>
                </c:pt>
                <c:pt idx="1057">
                  <c:v>56.9</c:v>
                </c:pt>
                <c:pt idx="1058">
                  <c:v>89.47</c:v>
                </c:pt>
                <c:pt idx="1059">
                  <c:v>53.76</c:v>
                </c:pt>
                <c:pt idx="1060">
                  <c:v>152.96</c:v>
                </c:pt>
                <c:pt idx="1061">
                  <c:v>37.81</c:v>
                </c:pt>
                <c:pt idx="1062">
                  <c:v>125.41</c:v>
                </c:pt>
                <c:pt idx="1063">
                  <c:v>28.41</c:v>
                </c:pt>
                <c:pt idx="1064">
                  <c:v>28.28</c:v>
                </c:pt>
                <c:pt idx="1065">
                  <c:v>92.6</c:v>
                </c:pt>
                <c:pt idx="1066">
                  <c:v>91.34</c:v>
                </c:pt>
                <c:pt idx="1067">
                  <c:v>77.16</c:v>
                </c:pt>
                <c:pt idx="1068">
                  <c:v>52.76</c:v>
                </c:pt>
                <c:pt idx="1069">
                  <c:v>91.19</c:v>
                </c:pt>
                <c:pt idx="1070">
                  <c:v>32.49</c:v>
                </c:pt>
                <c:pt idx="1071">
                  <c:v>30.63</c:v>
                </c:pt>
                <c:pt idx="1072">
                  <c:v>204.44</c:v>
                </c:pt>
                <c:pt idx="1073">
                  <c:v>40.31</c:v>
                </c:pt>
                <c:pt idx="1074">
                  <c:v>75.89</c:v>
                </c:pt>
                <c:pt idx="1075">
                  <c:v>201.83</c:v>
                </c:pt>
                <c:pt idx="1076">
                  <c:v>34.49</c:v>
                </c:pt>
                <c:pt idx="1077">
                  <c:v>96.56</c:v>
                </c:pt>
                <c:pt idx="1078">
                  <c:v>47.25</c:v>
                </c:pt>
                <c:pt idx="1079">
                  <c:v>43.85</c:v>
                </c:pt>
                <c:pt idx="1080">
                  <c:v>54.66</c:v>
                </c:pt>
                <c:pt idx="1081">
                  <c:v>92.2</c:v>
                </c:pt>
                <c:pt idx="1082">
                  <c:v>25.97</c:v>
                </c:pt>
                <c:pt idx="1083">
                  <c:v>7.66</c:v>
                </c:pt>
                <c:pt idx="1084">
                  <c:v>44.95</c:v>
                </c:pt>
                <c:pt idx="1085">
                  <c:v>32.770000000000003</c:v>
                </c:pt>
                <c:pt idx="1086">
                  <c:v>40.35</c:v>
                </c:pt>
                <c:pt idx="1087">
                  <c:v>129.41999999999999</c:v>
                </c:pt>
                <c:pt idx="1088">
                  <c:v>70.7</c:v>
                </c:pt>
                <c:pt idx="1089">
                  <c:v>58.98</c:v>
                </c:pt>
                <c:pt idx="1090">
                  <c:v>44.58</c:v>
                </c:pt>
                <c:pt idx="1091">
                  <c:v>29.08</c:v>
                </c:pt>
                <c:pt idx="1092">
                  <c:v>50.58</c:v>
                </c:pt>
                <c:pt idx="1093">
                  <c:v>19.809999999999999</c:v>
                </c:pt>
                <c:pt idx="1094">
                  <c:v>41.91</c:v>
                </c:pt>
                <c:pt idx="1095">
                  <c:v>57.1</c:v>
                </c:pt>
                <c:pt idx="1096">
                  <c:v>49.46</c:v>
                </c:pt>
                <c:pt idx="1097">
                  <c:v>39.630000000000003</c:v>
                </c:pt>
                <c:pt idx="1098">
                  <c:v>17.41</c:v>
                </c:pt>
                <c:pt idx="1099">
                  <c:v>57.53</c:v>
                </c:pt>
                <c:pt idx="1100">
                  <c:v>94.99</c:v>
                </c:pt>
                <c:pt idx="1101">
                  <c:v>77.17</c:v>
                </c:pt>
                <c:pt idx="1102">
                  <c:v>45.22</c:v>
                </c:pt>
                <c:pt idx="1103">
                  <c:v>85.64</c:v>
                </c:pt>
                <c:pt idx="1104">
                  <c:v>152.77000000000001</c:v>
                </c:pt>
                <c:pt idx="1105">
                  <c:v>35.630000000000003</c:v>
                </c:pt>
                <c:pt idx="1106">
                  <c:v>24.21</c:v>
                </c:pt>
                <c:pt idx="1107">
                  <c:v>28.71</c:v>
                </c:pt>
                <c:pt idx="1108">
                  <c:v>66.209999999999994</c:v>
                </c:pt>
                <c:pt idx="1109">
                  <c:v>7.61</c:v>
                </c:pt>
                <c:pt idx="1110">
                  <c:v>36.94</c:v>
                </c:pt>
                <c:pt idx="1111">
                  <c:v>42.06</c:v>
                </c:pt>
                <c:pt idx="1112">
                  <c:v>51.28</c:v>
                </c:pt>
                <c:pt idx="1113">
                  <c:v>66.28</c:v>
                </c:pt>
                <c:pt idx="1114">
                  <c:v>45.05</c:v>
                </c:pt>
                <c:pt idx="1115">
                  <c:v>75.91</c:v>
                </c:pt>
                <c:pt idx="1116">
                  <c:v>32.49</c:v>
                </c:pt>
                <c:pt idx="1117">
                  <c:v>20.14</c:v>
                </c:pt>
                <c:pt idx="1118">
                  <c:v>135.82</c:v>
                </c:pt>
                <c:pt idx="1119">
                  <c:v>86.75</c:v>
                </c:pt>
                <c:pt idx="1120">
                  <c:v>42.45</c:v>
                </c:pt>
                <c:pt idx="1121">
                  <c:v>59.12</c:v>
                </c:pt>
                <c:pt idx="1122">
                  <c:v>42.73</c:v>
                </c:pt>
                <c:pt idx="1123">
                  <c:v>90</c:v>
                </c:pt>
                <c:pt idx="1124">
                  <c:v>42.46</c:v>
                </c:pt>
                <c:pt idx="1125">
                  <c:v>59.3</c:v>
                </c:pt>
                <c:pt idx="1126">
                  <c:v>30.14</c:v>
                </c:pt>
                <c:pt idx="1127">
                  <c:v>39.340000000000003</c:v>
                </c:pt>
                <c:pt idx="1128">
                  <c:v>28.56</c:v>
                </c:pt>
                <c:pt idx="1129">
                  <c:v>135.77000000000001</c:v>
                </c:pt>
                <c:pt idx="1130">
                  <c:v>34.32</c:v>
                </c:pt>
                <c:pt idx="1131">
                  <c:v>112.17</c:v>
                </c:pt>
                <c:pt idx="1132">
                  <c:v>76.349999999999994</c:v>
                </c:pt>
                <c:pt idx="1133">
                  <c:v>69.98</c:v>
                </c:pt>
                <c:pt idx="1134">
                  <c:v>59.56</c:v>
                </c:pt>
                <c:pt idx="1135">
                  <c:v>64.489999999999995</c:v>
                </c:pt>
                <c:pt idx="1136">
                  <c:v>235.16</c:v>
                </c:pt>
                <c:pt idx="1137">
                  <c:v>34.549999999999997</c:v>
                </c:pt>
                <c:pt idx="1138">
                  <c:v>75.28</c:v>
                </c:pt>
                <c:pt idx="1139">
                  <c:v>29.4</c:v>
                </c:pt>
                <c:pt idx="1140">
                  <c:v>27.5</c:v>
                </c:pt>
                <c:pt idx="1141">
                  <c:v>31.52</c:v>
                </c:pt>
                <c:pt idx="1142">
                  <c:v>56.43</c:v>
                </c:pt>
                <c:pt idx="1143">
                  <c:v>24.1</c:v>
                </c:pt>
                <c:pt idx="1144">
                  <c:v>6.45</c:v>
                </c:pt>
                <c:pt idx="1145">
                  <c:v>46.65</c:v>
                </c:pt>
                <c:pt idx="1146">
                  <c:v>17.68</c:v>
                </c:pt>
                <c:pt idx="1147">
                  <c:v>57.98</c:v>
                </c:pt>
                <c:pt idx="1148">
                  <c:v>15.04</c:v>
                </c:pt>
                <c:pt idx="1149">
                  <c:v>18.73</c:v>
                </c:pt>
                <c:pt idx="1150">
                  <c:v>44.64</c:v>
                </c:pt>
                <c:pt idx="1151">
                  <c:v>132.26</c:v>
                </c:pt>
                <c:pt idx="1152">
                  <c:v>51.6</c:v>
                </c:pt>
                <c:pt idx="1153">
                  <c:v>47.1</c:v>
                </c:pt>
                <c:pt idx="1154">
                  <c:v>35.33</c:v>
                </c:pt>
                <c:pt idx="1155">
                  <c:v>41.95</c:v>
                </c:pt>
                <c:pt idx="1156">
                  <c:v>70.569999999999993</c:v>
                </c:pt>
                <c:pt idx="1157">
                  <c:v>66.72</c:v>
                </c:pt>
                <c:pt idx="1158">
                  <c:v>47.81</c:v>
                </c:pt>
                <c:pt idx="1159">
                  <c:v>66.83</c:v>
                </c:pt>
                <c:pt idx="1160">
                  <c:v>8.41</c:v>
                </c:pt>
                <c:pt idx="1161">
                  <c:v>32.46</c:v>
                </c:pt>
                <c:pt idx="1162">
                  <c:v>38.71</c:v>
                </c:pt>
                <c:pt idx="1163">
                  <c:v>49.68</c:v>
                </c:pt>
                <c:pt idx="1164">
                  <c:v>28.15</c:v>
                </c:pt>
                <c:pt idx="1165">
                  <c:v>72.150000000000006</c:v>
                </c:pt>
                <c:pt idx="1166">
                  <c:v>37.86</c:v>
                </c:pt>
                <c:pt idx="1167">
                  <c:v>26.85</c:v>
                </c:pt>
                <c:pt idx="1168">
                  <c:v>161.53</c:v>
                </c:pt>
                <c:pt idx="1169">
                  <c:v>48.43</c:v>
                </c:pt>
                <c:pt idx="1170">
                  <c:v>69.260000000000005</c:v>
                </c:pt>
                <c:pt idx="1171">
                  <c:v>33.19</c:v>
                </c:pt>
                <c:pt idx="1172">
                  <c:v>15.61</c:v>
                </c:pt>
                <c:pt idx="1173">
                  <c:v>42.72</c:v>
                </c:pt>
                <c:pt idx="1174">
                  <c:v>44.75</c:v>
                </c:pt>
                <c:pt idx="1175">
                  <c:v>53.5</c:v>
                </c:pt>
                <c:pt idx="1176">
                  <c:v>18.48</c:v>
                </c:pt>
                <c:pt idx="1177">
                  <c:v>67.11</c:v>
                </c:pt>
                <c:pt idx="1178">
                  <c:v>31.46</c:v>
                </c:pt>
                <c:pt idx="1179">
                  <c:v>32.17</c:v>
                </c:pt>
                <c:pt idx="1180">
                  <c:v>68.27</c:v>
                </c:pt>
                <c:pt idx="1181">
                  <c:v>177.4</c:v>
                </c:pt>
                <c:pt idx="1182">
                  <c:v>54.05</c:v>
                </c:pt>
                <c:pt idx="1183">
                  <c:v>61.85</c:v>
                </c:pt>
                <c:pt idx="1184">
                  <c:v>160.29</c:v>
                </c:pt>
                <c:pt idx="1185">
                  <c:v>32.61</c:v>
                </c:pt>
                <c:pt idx="1186">
                  <c:v>30.12</c:v>
                </c:pt>
                <c:pt idx="1187">
                  <c:v>5.66</c:v>
                </c:pt>
                <c:pt idx="1188">
                  <c:v>105.12</c:v>
                </c:pt>
                <c:pt idx="1189">
                  <c:v>26.36</c:v>
                </c:pt>
                <c:pt idx="1190">
                  <c:v>40.75</c:v>
                </c:pt>
                <c:pt idx="1191">
                  <c:v>47.39</c:v>
                </c:pt>
                <c:pt idx="1192">
                  <c:v>68.64</c:v>
                </c:pt>
                <c:pt idx="1193">
                  <c:v>23.13</c:v>
                </c:pt>
                <c:pt idx="1194">
                  <c:v>157.38999999999999</c:v>
                </c:pt>
                <c:pt idx="1195">
                  <c:v>75.08</c:v>
                </c:pt>
                <c:pt idx="1196">
                  <c:v>293.39999999999998</c:v>
                </c:pt>
                <c:pt idx="1197">
                  <c:v>29.97</c:v>
                </c:pt>
                <c:pt idx="1198">
                  <c:v>29.88</c:v>
                </c:pt>
                <c:pt idx="1199">
                  <c:v>44.94</c:v>
                </c:pt>
                <c:pt idx="1200">
                  <c:v>40.26</c:v>
                </c:pt>
                <c:pt idx="1201">
                  <c:v>50.31</c:v>
                </c:pt>
                <c:pt idx="1202">
                  <c:v>32.659999999999997</c:v>
                </c:pt>
                <c:pt idx="1203">
                  <c:v>6.34</c:v>
                </c:pt>
                <c:pt idx="1204">
                  <c:v>55.75</c:v>
                </c:pt>
                <c:pt idx="1205">
                  <c:v>101.25</c:v>
                </c:pt>
                <c:pt idx="1206">
                  <c:v>6.05</c:v>
                </c:pt>
                <c:pt idx="1207">
                  <c:v>20.85</c:v>
                </c:pt>
                <c:pt idx="1208">
                  <c:v>28.24</c:v>
                </c:pt>
                <c:pt idx="1209">
                  <c:v>45.04</c:v>
                </c:pt>
                <c:pt idx="1210">
                  <c:v>132.06</c:v>
                </c:pt>
                <c:pt idx="1211">
                  <c:v>340.15</c:v>
                </c:pt>
                <c:pt idx="1212">
                  <c:v>43.37</c:v>
                </c:pt>
                <c:pt idx="1213">
                  <c:v>52.81</c:v>
                </c:pt>
                <c:pt idx="1214">
                  <c:v>31.07</c:v>
                </c:pt>
                <c:pt idx="1215">
                  <c:v>43.59</c:v>
                </c:pt>
                <c:pt idx="1216">
                  <c:v>24.73</c:v>
                </c:pt>
                <c:pt idx="1217">
                  <c:v>147.46</c:v>
                </c:pt>
                <c:pt idx="1218">
                  <c:v>77.180000000000007</c:v>
                </c:pt>
                <c:pt idx="1219">
                  <c:v>65.03</c:v>
                </c:pt>
                <c:pt idx="1220">
                  <c:v>49.27</c:v>
                </c:pt>
                <c:pt idx="1221">
                  <c:v>26.32</c:v>
                </c:pt>
                <c:pt idx="1222">
                  <c:v>118.57</c:v>
                </c:pt>
                <c:pt idx="1223">
                  <c:v>46.41</c:v>
                </c:pt>
                <c:pt idx="1224">
                  <c:v>18.97</c:v>
                </c:pt>
                <c:pt idx="1225">
                  <c:v>69.569999999999993</c:v>
                </c:pt>
                <c:pt idx="1226">
                  <c:v>19.57</c:v>
                </c:pt>
                <c:pt idx="1227">
                  <c:v>49.21</c:v>
                </c:pt>
                <c:pt idx="1228">
                  <c:v>51.76</c:v>
                </c:pt>
                <c:pt idx="1229">
                  <c:v>49.01</c:v>
                </c:pt>
                <c:pt idx="1230">
                  <c:v>30.07</c:v>
                </c:pt>
                <c:pt idx="1231">
                  <c:v>78.61</c:v>
                </c:pt>
                <c:pt idx="1232">
                  <c:v>16.850000000000001</c:v>
                </c:pt>
                <c:pt idx="1233">
                  <c:v>53.66</c:v>
                </c:pt>
                <c:pt idx="1234">
                  <c:v>89.21</c:v>
                </c:pt>
                <c:pt idx="1235">
                  <c:v>28.4</c:v>
                </c:pt>
                <c:pt idx="1236">
                  <c:v>54.43</c:v>
                </c:pt>
                <c:pt idx="1237">
                  <c:v>21.66</c:v>
                </c:pt>
                <c:pt idx="1238">
                  <c:v>65.599999999999994</c:v>
                </c:pt>
                <c:pt idx="1239">
                  <c:v>20.07</c:v>
                </c:pt>
                <c:pt idx="1240">
                  <c:v>79.09</c:v>
                </c:pt>
                <c:pt idx="1241">
                  <c:v>125.48</c:v>
                </c:pt>
                <c:pt idx="1242">
                  <c:v>30.14</c:v>
                </c:pt>
                <c:pt idx="1243">
                  <c:v>22.68</c:v>
                </c:pt>
                <c:pt idx="1244">
                  <c:v>50.35</c:v>
                </c:pt>
                <c:pt idx="1245">
                  <c:v>39.11</c:v>
                </c:pt>
                <c:pt idx="1246">
                  <c:v>36.61</c:v>
                </c:pt>
                <c:pt idx="1247">
                  <c:v>27.84</c:v>
                </c:pt>
                <c:pt idx="1248">
                  <c:v>26.1</c:v>
                </c:pt>
                <c:pt idx="1249">
                  <c:v>98.12</c:v>
                </c:pt>
                <c:pt idx="1250">
                  <c:v>59.24</c:v>
                </c:pt>
                <c:pt idx="1251">
                  <c:v>24.99</c:v>
                </c:pt>
                <c:pt idx="1252">
                  <c:v>32.97</c:v>
                </c:pt>
                <c:pt idx="1253">
                  <c:v>68.09</c:v>
                </c:pt>
                <c:pt idx="1254">
                  <c:v>33.78</c:v>
                </c:pt>
                <c:pt idx="1255">
                  <c:v>49.37</c:v>
                </c:pt>
                <c:pt idx="1256">
                  <c:v>80.3</c:v>
                </c:pt>
                <c:pt idx="1257">
                  <c:v>25.09</c:v>
                </c:pt>
                <c:pt idx="1258">
                  <c:v>62.22</c:v>
                </c:pt>
                <c:pt idx="1259">
                  <c:v>72.849999999999994</c:v>
                </c:pt>
                <c:pt idx="1260">
                  <c:v>48.81</c:v>
                </c:pt>
                <c:pt idx="1261">
                  <c:v>63.58</c:v>
                </c:pt>
                <c:pt idx="1262">
                  <c:v>58.55</c:v>
                </c:pt>
                <c:pt idx="1263">
                  <c:v>41.38</c:v>
                </c:pt>
                <c:pt idx="1264">
                  <c:v>80.709999999999994</c:v>
                </c:pt>
                <c:pt idx="1265">
                  <c:v>216.27</c:v>
                </c:pt>
                <c:pt idx="1266">
                  <c:v>24.56</c:v>
                </c:pt>
                <c:pt idx="1267">
                  <c:v>63.56</c:v>
                </c:pt>
                <c:pt idx="1268">
                  <c:v>21.95</c:v>
                </c:pt>
                <c:pt idx="1269">
                  <c:v>62.11</c:v>
                </c:pt>
                <c:pt idx="1270">
                  <c:v>25.5</c:v>
                </c:pt>
                <c:pt idx="1271">
                  <c:v>24.4</c:v>
                </c:pt>
                <c:pt idx="1272">
                  <c:v>28.67</c:v>
                </c:pt>
                <c:pt idx="1273">
                  <c:v>50.67</c:v>
                </c:pt>
                <c:pt idx="1274">
                  <c:v>64.27</c:v>
                </c:pt>
                <c:pt idx="1275">
                  <c:v>24.94</c:v>
                </c:pt>
                <c:pt idx="1276">
                  <c:v>6.75</c:v>
                </c:pt>
                <c:pt idx="1277">
                  <c:v>67.959999999999994</c:v>
                </c:pt>
                <c:pt idx="1278">
                  <c:v>59.44</c:v>
                </c:pt>
                <c:pt idx="1279">
                  <c:v>52.87</c:v>
                </c:pt>
                <c:pt idx="1280">
                  <c:v>45.85</c:v>
                </c:pt>
                <c:pt idx="1281">
                  <c:v>36.450000000000003</c:v>
                </c:pt>
                <c:pt idx="1282">
                  <c:v>77.78</c:v>
                </c:pt>
                <c:pt idx="1283">
                  <c:v>22.56</c:v>
                </c:pt>
                <c:pt idx="1284">
                  <c:v>572.45000000000005</c:v>
                </c:pt>
                <c:pt idx="1285">
                  <c:v>22.28</c:v>
                </c:pt>
                <c:pt idx="1286">
                  <c:v>82.42</c:v>
                </c:pt>
                <c:pt idx="1287">
                  <c:v>8.32</c:v>
                </c:pt>
                <c:pt idx="1288">
                  <c:v>153.35</c:v>
                </c:pt>
                <c:pt idx="1289">
                  <c:v>44.34</c:v>
                </c:pt>
                <c:pt idx="1290">
                  <c:v>76.040000000000006</c:v>
                </c:pt>
                <c:pt idx="1291">
                  <c:v>50.18</c:v>
                </c:pt>
                <c:pt idx="1292">
                  <c:v>26.56</c:v>
                </c:pt>
                <c:pt idx="1293">
                  <c:v>25.62</c:v>
                </c:pt>
                <c:pt idx="1294">
                  <c:v>7.03</c:v>
                </c:pt>
                <c:pt idx="1295">
                  <c:v>331.63</c:v>
                </c:pt>
                <c:pt idx="1296">
                  <c:v>40.08</c:v>
                </c:pt>
                <c:pt idx="1297">
                  <c:v>107.4</c:v>
                </c:pt>
                <c:pt idx="1298">
                  <c:v>31.29</c:v>
                </c:pt>
                <c:pt idx="1299">
                  <c:v>78.08</c:v>
                </c:pt>
                <c:pt idx="1300">
                  <c:v>61.21</c:v>
                </c:pt>
                <c:pt idx="1301">
                  <c:v>61.17</c:v>
                </c:pt>
                <c:pt idx="1302">
                  <c:v>30.45</c:v>
                </c:pt>
                <c:pt idx="1303">
                  <c:v>182.84</c:v>
                </c:pt>
                <c:pt idx="1304">
                  <c:v>247.63</c:v>
                </c:pt>
                <c:pt idx="1305">
                  <c:v>45.15</c:v>
                </c:pt>
                <c:pt idx="1306">
                  <c:v>55.75</c:v>
                </c:pt>
                <c:pt idx="1307">
                  <c:v>98.13</c:v>
                </c:pt>
                <c:pt idx="1308">
                  <c:v>43.59</c:v>
                </c:pt>
                <c:pt idx="1309">
                  <c:v>69.84</c:v>
                </c:pt>
                <c:pt idx="1310">
                  <c:v>52.29</c:v>
                </c:pt>
                <c:pt idx="1311">
                  <c:v>14.61</c:v>
                </c:pt>
                <c:pt idx="1312">
                  <c:v>105.33</c:v>
                </c:pt>
                <c:pt idx="1313">
                  <c:v>27.84</c:v>
                </c:pt>
                <c:pt idx="1314">
                  <c:v>15.66</c:v>
                </c:pt>
                <c:pt idx="1315">
                  <c:v>43.3</c:v>
                </c:pt>
                <c:pt idx="1316">
                  <c:v>71.95</c:v>
                </c:pt>
                <c:pt idx="1317">
                  <c:v>296.98</c:v>
                </c:pt>
                <c:pt idx="1318">
                  <c:v>51.69</c:v>
                </c:pt>
                <c:pt idx="1319">
                  <c:v>26.69</c:v>
                </c:pt>
                <c:pt idx="1320">
                  <c:v>44.7</c:v>
                </c:pt>
                <c:pt idx="1321">
                  <c:v>117.36</c:v>
                </c:pt>
                <c:pt idx="1322">
                  <c:v>62.78</c:v>
                </c:pt>
                <c:pt idx="1323">
                  <c:v>46.59</c:v>
                </c:pt>
                <c:pt idx="1324">
                  <c:v>98.75</c:v>
                </c:pt>
                <c:pt idx="1325">
                  <c:v>43.98</c:v>
                </c:pt>
                <c:pt idx="1326">
                  <c:v>32.42</c:v>
                </c:pt>
                <c:pt idx="1327">
                  <c:v>43.63</c:v>
                </c:pt>
                <c:pt idx="1328">
                  <c:v>42.88</c:v>
                </c:pt>
                <c:pt idx="1329">
                  <c:v>98.23</c:v>
                </c:pt>
                <c:pt idx="1330">
                  <c:v>29.76</c:v>
                </c:pt>
                <c:pt idx="1331">
                  <c:v>80.11</c:v>
                </c:pt>
                <c:pt idx="1332">
                  <c:v>45.92</c:v>
                </c:pt>
                <c:pt idx="1333">
                  <c:v>20.9</c:v>
                </c:pt>
                <c:pt idx="1334">
                  <c:v>36.81</c:v>
                </c:pt>
                <c:pt idx="1335">
                  <c:v>91.43</c:v>
                </c:pt>
                <c:pt idx="1336">
                  <c:v>42.81</c:v>
                </c:pt>
                <c:pt idx="1337">
                  <c:v>84.65</c:v>
                </c:pt>
                <c:pt idx="1338">
                  <c:v>54.07</c:v>
                </c:pt>
                <c:pt idx="1339">
                  <c:v>8.0299999999999994</c:v>
                </c:pt>
                <c:pt idx="1340">
                  <c:v>31.64</c:v>
                </c:pt>
                <c:pt idx="1341">
                  <c:v>123.45</c:v>
                </c:pt>
                <c:pt idx="1342">
                  <c:v>17.739999999999998</c:v>
                </c:pt>
                <c:pt idx="1343">
                  <c:v>32.14</c:v>
                </c:pt>
                <c:pt idx="1344">
                  <c:v>115.75</c:v>
                </c:pt>
                <c:pt idx="1345">
                  <c:v>49.34</c:v>
                </c:pt>
                <c:pt idx="1346">
                  <c:v>21.38</c:v>
                </c:pt>
                <c:pt idx="1347">
                  <c:v>53.1</c:v>
                </c:pt>
                <c:pt idx="1348">
                  <c:v>25.3</c:v>
                </c:pt>
                <c:pt idx="1349">
                  <c:v>53.74</c:v>
                </c:pt>
                <c:pt idx="1350">
                  <c:v>177.78</c:v>
                </c:pt>
                <c:pt idx="1351">
                  <c:v>61.03</c:v>
                </c:pt>
                <c:pt idx="1352">
                  <c:v>30.61</c:v>
                </c:pt>
                <c:pt idx="1353">
                  <c:v>34.76</c:v>
                </c:pt>
                <c:pt idx="1354">
                  <c:v>163.1</c:v>
                </c:pt>
                <c:pt idx="1355">
                  <c:v>67.86</c:v>
                </c:pt>
                <c:pt idx="1356">
                  <c:v>28.77</c:v>
                </c:pt>
                <c:pt idx="1357">
                  <c:v>20.95</c:v>
                </c:pt>
                <c:pt idx="1358">
                  <c:v>32.409999999999997</c:v>
                </c:pt>
                <c:pt idx="1359">
                  <c:v>28.93</c:v>
                </c:pt>
                <c:pt idx="1360">
                  <c:v>76.540000000000006</c:v>
                </c:pt>
                <c:pt idx="1361">
                  <c:v>27.12</c:v>
                </c:pt>
                <c:pt idx="1362">
                  <c:v>20.92</c:v>
                </c:pt>
                <c:pt idx="1363">
                  <c:v>20.96</c:v>
                </c:pt>
                <c:pt idx="1364">
                  <c:v>53.6</c:v>
                </c:pt>
                <c:pt idx="1365">
                  <c:v>58.32</c:v>
                </c:pt>
                <c:pt idx="1366">
                  <c:v>39.74</c:v>
                </c:pt>
                <c:pt idx="1367">
                  <c:v>72.040000000000006</c:v>
                </c:pt>
                <c:pt idx="1368">
                  <c:v>35.26</c:v>
                </c:pt>
                <c:pt idx="1369">
                  <c:v>31.68</c:v>
                </c:pt>
                <c:pt idx="1370">
                  <c:v>48.58</c:v>
                </c:pt>
                <c:pt idx="1371">
                  <c:v>17.16</c:v>
                </c:pt>
                <c:pt idx="1372">
                  <c:v>109.54</c:v>
                </c:pt>
                <c:pt idx="1373">
                  <c:v>31.64</c:v>
                </c:pt>
                <c:pt idx="1374">
                  <c:v>62.12</c:v>
                </c:pt>
                <c:pt idx="1375">
                  <c:v>101.47</c:v>
                </c:pt>
                <c:pt idx="1376">
                  <c:v>124.67</c:v>
                </c:pt>
                <c:pt idx="1377">
                  <c:v>29.11</c:v>
                </c:pt>
                <c:pt idx="1378">
                  <c:v>175.25</c:v>
                </c:pt>
                <c:pt idx="1379">
                  <c:v>66.7</c:v>
                </c:pt>
                <c:pt idx="1380">
                  <c:v>61.73</c:v>
                </c:pt>
                <c:pt idx="1381">
                  <c:v>15.99</c:v>
                </c:pt>
                <c:pt idx="1382">
                  <c:v>217.23</c:v>
                </c:pt>
                <c:pt idx="1383">
                  <c:v>37.75</c:v>
                </c:pt>
                <c:pt idx="1384">
                  <c:v>52.9</c:v>
                </c:pt>
                <c:pt idx="1385">
                  <c:v>69.06</c:v>
                </c:pt>
                <c:pt idx="1386">
                  <c:v>40.299999999999997</c:v>
                </c:pt>
                <c:pt idx="1387">
                  <c:v>51.26</c:v>
                </c:pt>
                <c:pt idx="1388">
                  <c:v>32.119999999999997</c:v>
                </c:pt>
                <c:pt idx="1389">
                  <c:v>25.11</c:v>
                </c:pt>
                <c:pt idx="1390">
                  <c:v>46.09</c:v>
                </c:pt>
                <c:pt idx="1391">
                  <c:v>24.63</c:v>
                </c:pt>
                <c:pt idx="1392">
                  <c:v>29.81</c:v>
                </c:pt>
                <c:pt idx="1393">
                  <c:v>127.86</c:v>
                </c:pt>
                <c:pt idx="1394">
                  <c:v>32.590000000000003</c:v>
                </c:pt>
                <c:pt idx="1395">
                  <c:v>28.07</c:v>
                </c:pt>
                <c:pt idx="1396">
                  <c:v>231.19</c:v>
                </c:pt>
                <c:pt idx="1397">
                  <c:v>34.78</c:v>
                </c:pt>
                <c:pt idx="1398">
                  <c:v>68.92</c:v>
                </c:pt>
                <c:pt idx="1399">
                  <c:v>23.79</c:v>
                </c:pt>
                <c:pt idx="1400">
                  <c:v>82.14</c:v>
                </c:pt>
                <c:pt idx="1401">
                  <c:v>36.01</c:v>
                </c:pt>
                <c:pt idx="1402">
                  <c:v>33.93</c:v>
                </c:pt>
                <c:pt idx="1403">
                  <c:v>54.63</c:v>
                </c:pt>
                <c:pt idx="1404">
                  <c:v>50</c:v>
                </c:pt>
                <c:pt idx="1405">
                  <c:v>61.39</c:v>
                </c:pt>
                <c:pt idx="1406">
                  <c:v>103.49</c:v>
                </c:pt>
                <c:pt idx="1407">
                  <c:v>194.35</c:v>
                </c:pt>
                <c:pt idx="1408">
                  <c:v>20.13</c:v>
                </c:pt>
                <c:pt idx="1409">
                  <c:v>95.34</c:v>
                </c:pt>
                <c:pt idx="1410">
                  <c:v>43.6</c:v>
                </c:pt>
                <c:pt idx="1411">
                  <c:v>33.880000000000003</c:v>
                </c:pt>
                <c:pt idx="1412">
                  <c:v>30.46</c:v>
                </c:pt>
                <c:pt idx="1413">
                  <c:v>88.83</c:v>
                </c:pt>
                <c:pt idx="1414">
                  <c:v>62.11</c:v>
                </c:pt>
                <c:pt idx="1415">
                  <c:v>143.74</c:v>
                </c:pt>
                <c:pt idx="1416">
                  <c:v>63.57</c:v>
                </c:pt>
                <c:pt idx="1417">
                  <c:v>37.42</c:v>
                </c:pt>
                <c:pt idx="1418">
                  <c:v>68.180000000000007</c:v>
                </c:pt>
                <c:pt idx="1419">
                  <c:v>915.83</c:v>
                </c:pt>
                <c:pt idx="1420">
                  <c:v>35.33</c:v>
                </c:pt>
                <c:pt idx="1421">
                  <c:v>89.56</c:v>
                </c:pt>
                <c:pt idx="1422">
                  <c:v>104.52</c:v>
                </c:pt>
                <c:pt idx="1423">
                  <c:v>26.78</c:v>
                </c:pt>
                <c:pt idx="1424">
                  <c:v>48.75</c:v>
                </c:pt>
                <c:pt idx="1425">
                  <c:v>36.21</c:v>
                </c:pt>
                <c:pt idx="1426">
                  <c:v>89.61</c:v>
                </c:pt>
                <c:pt idx="1427">
                  <c:v>22.34</c:v>
                </c:pt>
                <c:pt idx="1428">
                  <c:v>37.909999999999997</c:v>
                </c:pt>
                <c:pt idx="1429">
                  <c:v>28.06</c:v>
                </c:pt>
                <c:pt idx="1430">
                  <c:v>36.630000000000003</c:v>
                </c:pt>
                <c:pt idx="1431">
                  <c:v>54.91</c:v>
                </c:pt>
                <c:pt idx="1432">
                  <c:v>146.44999999999999</c:v>
                </c:pt>
                <c:pt idx="1433">
                  <c:v>106.33</c:v>
                </c:pt>
                <c:pt idx="1434">
                  <c:v>59.29</c:v>
                </c:pt>
                <c:pt idx="1435">
                  <c:v>55.56</c:v>
                </c:pt>
                <c:pt idx="1436">
                  <c:v>48.19</c:v>
                </c:pt>
                <c:pt idx="1437">
                  <c:v>27.06</c:v>
                </c:pt>
                <c:pt idx="1438">
                  <c:v>22.69</c:v>
                </c:pt>
                <c:pt idx="1439">
                  <c:v>34.840000000000003</c:v>
                </c:pt>
                <c:pt idx="1440">
                  <c:v>40.409999999999997</c:v>
                </c:pt>
                <c:pt idx="1441">
                  <c:v>532.35</c:v>
                </c:pt>
                <c:pt idx="1442">
                  <c:v>49.93</c:v>
                </c:pt>
                <c:pt idx="1443">
                  <c:v>130.24</c:v>
                </c:pt>
                <c:pt idx="1444">
                  <c:v>35.799999999999997</c:v>
                </c:pt>
                <c:pt idx="1445">
                  <c:v>11.86</c:v>
                </c:pt>
                <c:pt idx="1446">
                  <c:v>42.52</c:v>
                </c:pt>
                <c:pt idx="1447">
                  <c:v>34.71</c:v>
                </c:pt>
                <c:pt idx="1448">
                  <c:v>59.26</c:v>
                </c:pt>
                <c:pt idx="1449">
                  <c:v>6.85</c:v>
                </c:pt>
                <c:pt idx="1450">
                  <c:v>38.49</c:v>
                </c:pt>
                <c:pt idx="1451">
                  <c:v>44.67</c:v>
                </c:pt>
                <c:pt idx="1452">
                  <c:v>44.14</c:v>
                </c:pt>
                <c:pt idx="1453">
                  <c:v>34.119999999999997</c:v>
                </c:pt>
                <c:pt idx="1454">
                  <c:v>73.760000000000005</c:v>
                </c:pt>
                <c:pt idx="1455">
                  <c:v>24.23</c:v>
                </c:pt>
                <c:pt idx="1456">
                  <c:v>130.05000000000001</c:v>
                </c:pt>
                <c:pt idx="1457">
                  <c:v>33.1</c:v>
                </c:pt>
                <c:pt idx="1458">
                  <c:v>73.69</c:v>
                </c:pt>
                <c:pt idx="1459">
                  <c:v>138.55000000000001</c:v>
                </c:pt>
                <c:pt idx="1460">
                  <c:v>41.5</c:v>
                </c:pt>
                <c:pt idx="1461">
                  <c:v>100.49</c:v>
                </c:pt>
                <c:pt idx="1462">
                  <c:v>109.98</c:v>
                </c:pt>
                <c:pt idx="1463">
                  <c:v>47.19</c:v>
                </c:pt>
                <c:pt idx="1464">
                  <c:v>21.4</c:v>
                </c:pt>
                <c:pt idx="1465">
                  <c:v>25.9</c:v>
                </c:pt>
                <c:pt idx="1466">
                  <c:v>18.3</c:v>
                </c:pt>
                <c:pt idx="1467">
                  <c:v>61</c:v>
                </c:pt>
                <c:pt idx="1468">
                  <c:v>103.49</c:v>
                </c:pt>
                <c:pt idx="1469">
                  <c:v>44.34</c:v>
                </c:pt>
                <c:pt idx="1470">
                  <c:v>56.51</c:v>
                </c:pt>
                <c:pt idx="1471">
                  <c:v>79.14</c:v>
                </c:pt>
                <c:pt idx="1472">
                  <c:v>22.08</c:v>
                </c:pt>
                <c:pt idx="1473">
                  <c:v>31.75</c:v>
                </c:pt>
                <c:pt idx="1474">
                  <c:v>58.47</c:v>
                </c:pt>
                <c:pt idx="1475">
                  <c:v>107.84</c:v>
                </c:pt>
                <c:pt idx="1476">
                  <c:v>34.94</c:v>
                </c:pt>
                <c:pt idx="1477">
                  <c:v>30.9</c:v>
                </c:pt>
                <c:pt idx="1478">
                  <c:v>28.39</c:v>
                </c:pt>
                <c:pt idx="1479">
                  <c:v>40.04</c:v>
                </c:pt>
                <c:pt idx="1480">
                  <c:v>52.59</c:v>
                </c:pt>
                <c:pt idx="1481">
                  <c:v>59.03</c:v>
                </c:pt>
                <c:pt idx="1482">
                  <c:v>40.79</c:v>
                </c:pt>
                <c:pt idx="1483">
                  <c:v>26.61</c:v>
                </c:pt>
                <c:pt idx="1484">
                  <c:v>66.680000000000007</c:v>
                </c:pt>
                <c:pt idx="1485">
                  <c:v>116.54</c:v>
                </c:pt>
                <c:pt idx="1486">
                  <c:v>53.2</c:v>
                </c:pt>
                <c:pt idx="1487">
                  <c:v>74.42</c:v>
                </c:pt>
                <c:pt idx="1488">
                  <c:v>56.08</c:v>
                </c:pt>
                <c:pt idx="1489">
                  <c:v>47.7</c:v>
                </c:pt>
                <c:pt idx="1490">
                  <c:v>25.53</c:v>
                </c:pt>
                <c:pt idx="1491">
                  <c:v>44.33</c:v>
                </c:pt>
                <c:pt idx="1492">
                  <c:v>25.66</c:v>
                </c:pt>
                <c:pt idx="1493">
                  <c:v>111.19</c:v>
                </c:pt>
                <c:pt idx="1494">
                  <c:v>59.7</c:v>
                </c:pt>
                <c:pt idx="1495">
                  <c:v>28.23</c:v>
                </c:pt>
                <c:pt idx="1496">
                  <c:v>142.78</c:v>
                </c:pt>
                <c:pt idx="1497">
                  <c:v>46.05</c:v>
                </c:pt>
                <c:pt idx="1498">
                  <c:v>7.42</c:v>
                </c:pt>
                <c:pt idx="1499">
                  <c:v>28.51</c:v>
                </c:pt>
                <c:pt idx="1500">
                  <c:v>18.16</c:v>
                </c:pt>
                <c:pt idx="1501">
                  <c:v>40.68</c:v>
                </c:pt>
                <c:pt idx="1502">
                  <c:v>30.19</c:v>
                </c:pt>
                <c:pt idx="1503">
                  <c:v>481.52</c:v>
                </c:pt>
                <c:pt idx="1504">
                  <c:v>41.35</c:v>
                </c:pt>
                <c:pt idx="1505">
                  <c:v>80.67</c:v>
                </c:pt>
                <c:pt idx="1506">
                  <c:v>19.37</c:v>
                </c:pt>
                <c:pt idx="1507">
                  <c:v>67.63</c:v>
                </c:pt>
                <c:pt idx="1508">
                  <c:v>484.17</c:v>
                </c:pt>
                <c:pt idx="1509">
                  <c:v>74.430000000000007</c:v>
                </c:pt>
                <c:pt idx="1510">
                  <c:v>201.63</c:v>
                </c:pt>
                <c:pt idx="1511">
                  <c:v>13.81</c:v>
                </c:pt>
                <c:pt idx="1512">
                  <c:v>172.31</c:v>
                </c:pt>
                <c:pt idx="1513">
                  <c:v>26.54</c:v>
                </c:pt>
                <c:pt idx="1514">
                  <c:v>65.069999999999993</c:v>
                </c:pt>
                <c:pt idx="1515">
                  <c:v>163.02000000000001</c:v>
                </c:pt>
                <c:pt idx="1516">
                  <c:v>45.05</c:v>
                </c:pt>
                <c:pt idx="1517">
                  <c:v>40.590000000000003</c:v>
                </c:pt>
                <c:pt idx="1518">
                  <c:v>401.72</c:v>
                </c:pt>
                <c:pt idx="1519">
                  <c:v>56.55</c:v>
                </c:pt>
                <c:pt idx="1520">
                  <c:v>73.19</c:v>
                </c:pt>
                <c:pt idx="1521">
                  <c:v>88.28</c:v>
                </c:pt>
                <c:pt idx="1522">
                  <c:v>36.82</c:v>
                </c:pt>
                <c:pt idx="1523">
                  <c:v>34.64</c:v>
                </c:pt>
                <c:pt idx="1524">
                  <c:v>44.34</c:v>
                </c:pt>
                <c:pt idx="1525">
                  <c:v>44.29</c:v>
                </c:pt>
                <c:pt idx="1526">
                  <c:v>30.14</c:v>
                </c:pt>
                <c:pt idx="1527">
                  <c:v>72.36</c:v>
                </c:pt>
                <c:pt idx="1528">
                  <c:v>58.87</c:v>
                </c:pt>
                <c:pt idx="1529">
                  <c:v>60.89</c:v>
                </c:pt>
                <c:pt idx="1530">
                  <c:v>38.53</c:v>
                </c:pt>
                <c:pt idx="1531">
                  <c:v>19.05</c:v>
                </c:pt>
                <c:pt idx="1532">
                  <c:v>38.590000000000003</c:v>
                </c:pt>
                <c:pt idx="1533">
                  <c:v>70.03</c:v>
                </c:pt>
                <c:pt idx="1534">
                  <c:v>78.13</c:v>
                </c:pt>
                <c:pt idx="1535">
                  <c:v>11.01</c:v>
                </c:pt>
                <c:pt idx="1536">
                  <c:v>54.54</c:v>
                </c:pt>
                <c:pt idx="1537">
                  <c:v>35.049999999999997</c:v>
                </c:pt>
                <c:pt idx="1538">
                  <c:v>23.78</c:v>
                </c:pt>
                <c:pt idx="1539">
                  <c:v>42.51</c:v>
                </c:pt>
                <c:pt idx="1540">
                  <c:v>42.08</c:v>
                </c:pt>
                <c:pt idx="1541">
                  <c:v>30.42</c:v>
                </c:pt>
                <c:pt idx="1542">
                  <c:v>45.7</c:v>
                </c:pt>
                <c:pt idx="1543">
                  <c:v>20.41</c:v>
                </c:pt>
                <c:pt idx="1544">
                  <c:v>38.18</c:v>
                </c:pt>
                <c:pt idx="1545">
                  <c:v>32.03</c:v>
                </c:pt>
                <c:pt idx="1546">
                  <c:v>232.34</c:v>
                </c:pt>
                <c:pt idx="1547">
                  <c:v>14.42</c:v>
                </c:pt>
                <c:pt idx="1548">
                  <c:v>44.98</c:v>
                </c:pt>
                <c:pt idx="1549">
                  <c:v>52.75</c:v>
                </c:pt>
                <c:pt idx="1550">
                  <c:v>82.16</c:v>
                </c:pt>
                <c:pt idx="1551">
                  <c:v>30.82</c:v>
                </c:pt>
                <c:pt idx="1552">
                  <c:v>15.86</c:v>
                </c:pt>
                <c:pt idx="1553">
                  <c:v>62.69</c:v>
                </c:pt>
                <c:pt idx="1554">
                  <c:v>43.59</c:v>
                </c:pt>
                <c:pt idx="1555">
                  <c:v>49.41</c:v>
                </c:pt>
                <c:pt idx="1556">
                  <c:v>36.14</c:v>
                </c:pt>
                <c:pt idx="1557">
                  <c:v>41.16</c:v>
                </c:pt>
                <c:pt idx="1558">
                  <c:v>47.54</c:v>
                </c:pt>
                <c:pt idx="1559">
                  <c:v>145.07</c:v>
                </c:pt>
                <c:pt idx="1560">
                  <c:v>117.78</c:v>
                </c:pt>
                <c:pt idx="1561">
                  <c:v>57.87</c:v>
                </c:pt>
                <c:pt idx="1562">
                  <c:v>51.38</c:v>
                </c:pt>
                <c:pt idx="1563">
                  <c:v>83.71</c:v>
                </c:pt>
                <c:pt idx="1564">
                  <c:v>53.4</c:v>
                </c:pt>
                <c:pt idx="1565">
                  <c:v>72.5</c:v>
                </c:pt>
                <c:pt idx="1566">
                  <c:v>105.17</c:v>
                </c:pt>
                <c:pt idx="1567">
                  <c:v>88.57</c:v>
                </c:pt>
                <c:pt idx="1568">
                  <c:v>115.22</c:v>
                </c:pt>
                <c:pt idx="1569">
                  <c:v>27.59</c:v>
                </c:pt>
                <c:pt idx="1570">
                  <c:v>36.950000000000003</c:v>
                </c:pt>
                <c:pt idx="1571">
                  <c:v>56.23</c:v>
                </c:pt>
                <c:pt idx="1572">
                  <c:v>36.74</c:v>
                </c:pt>
                <c:pt idx="1573">
                  <c:v>93.68</c:v>
                </c:pt>
                <c:pt idx="1574">
                  <c:v>36.65</c:v>
                </c:pt>
                <c:pt idx="1575">
                  <c:v>40.28</c:v>
                </c:pt>
                <c:pt idx="1576">
                  <c:v>68.97</c:v>
                </c:pt>
                <c:pt idx="1577">
                  <c:v>63.42</c:v>
                </c:pt>
                <c:pt idx="1578">
                  <c:v>44.02</c:v>
                </c:pt>
                <c:pt idx="1579">
                  <c:v>46.09</c:v>
                </c:pt>
                <c:pt idx="1580">
                  <c:v>83.24</c:v>
                </c:pt>
                <c:pt idx="1581">
                  <c:v>31.28</c:v>
                </c:pt>
                <c:pt idx="1582">
                  <c:v>53.86</c:v>
                </c:pt>
                <c:pt idx="1583">
                  <c:v>14.78</c:v>
                </c:pt>
                <c:pt idx="1584">
                  <c:v>32.78</c:v>
                </c:pt>
                <c:pt idx="1585">
                  <c:v>193.15</c:v>
                </c:pt>
                <c:pt idx="1586">
                  <c:v>53.11</c:v>
                </c:pt>
                <c:pt idx="1587">
                  <c:v>44.18</c:v>
                </c:pt>
                <c:pt idx="1588">
                  <c:v>56.44</c:v>
                </c:pt>
                <c:pt idx="1589">
                  <c:v>275.98</c:v>
                </c:pt>
                <c:pt idx="1590">
                  <c:v>36.07</c:v>
                </c:pt>
                <c:pt idx="1591">
                  <c:v>70.650000000000006</c:v>
                </c:pt>
                <c:pt idx="1592">
                  <c:v>25.3</c:v>
                </c:pt>
                <c:pt idx="1593">
                  <c:v>57.19</c:v>
                </c:pt>
                <c:pt idx="1594">
                  <c:v>69.95</c:v>
                </c:pt>
                <c:pt idx="1595">
                  <c:v>63.49</c:v>
                </c:pt>
                <c:pt idx="1596">
                  <c:v>22.49</c:v>
                </c:pt>
                <c:pt idx="1597">
                  <c:v>155.74</c:v>
                </c:pt>
                <c:pt idx="1598">
                  <c:v>245.6</c:v>
                </c:pt>
                <c:pt idx="1599">
                  <c:v>49.01</c:v>
                </c:pt>
                <c:pt idx="1600">
                  <c:v>30.3</c:v>
                </c:pt>
                <c:pt idx="1601">
                  <c:v>133.94</c:v>
                </c:pt>
                <c:pt idx="1602">
                  <c:v>198.76</c:v>
                </c:pt>
                <c:pt idx="1603">
                  <c:v>117.29</c:v>
                </c:pt>
                <c:pt idx="1604">
                  <c:v>129.01</c:v>
                </c:pt>
                <c:pt idx="1605">
                  <c:v>95.52</c:v>
                </c:pt>
                <c:pt idx="1606">
                  <c:v>32.49</c:v>
                </c:pt>
                <c:pt idx="1607">
                  <c:v>39.049999999999997</c:v>
                </c:pt>
                <c:pt idx="1608">
                  <c:v>6.95</c:v>
                </c:pt>
                <c:pt idx="1609">
                  <c:v>35.5</c:v>
                </c:pt>
                <c:pt idx="1610">
                  <c:v>17.87</c:v>
                </c:pt>
                <c:pt idx="1611">
                  <c:v>36.26</c:v>
                </c:pt>
                <c:pt idx="1612">
                  <c:v>35.14</c:v>
                </c:pt>
                <c:pt idx="1613">
                  <c:v>49.61</c:v>
                </c:pt>
                <c:pt idx="1614">
                  <c:v>32.729999999999997</c:v>
                </c:pt>
                <c:pt idx="1615">
                  <c:v>42.29</c:v>
                </c:pt>
                <c:pt idx="1616">
                  <c:v>62.78</c:v>
                </c:pt>
                <c:pt idx="1617">
                  <c:v>29.6</c:v>
                </c:pt>
                <c:pt idx="1618">
                  <c:v>16.13</c:v>
                </c:pt>
                <c:pt idx="1619">
                  <c:v>48.07</c:v>
                </c:pt>
                <c:pt idx="1620">
                  <c:v>92.8</c:v>
                </c:pt>
                <c:pt idx="1621">
                  <c:v>46.5</c:v>
                </c:pt>
                <c:pt idx="1622">
                  <c:v>56.43</c:v>
                </c:pt>
                <c:pt idx="1623">
                  <c:v>62.73</c:v>
                </c:pt>
                <c:pt idx="1624">
                  <c:v>30.48</c:v>
                </c:pt>
                <c:pt idx="1625">
                  <c:v>30.09</c:v>
                </c:pt>
                <c:pt idx="1626">
                  <c:v>78.36</c:v>
                </c:pt>
                <c:pt idx="1627">
                  <c:v>66.87</c:v>
                </c:pt>
                <c:pt idx="1628">
                  <c:v>87.95</c:v>
                </c:pt>
                <c:pt idx="1629">
                  <c:v>39.82</c:v>
                </c:pt>
                <c:pt idx="1630">
                  <c:v>25.47</c:v>
                </c:pt>
                <c:pt idx="1631">
                  <c:v>34.130000000000003</c:v>
                </c:pt>
                <c:pt idx="1632">
                  <c:v>43.46</c:v>
                </c:pt>
                <c:pt idx="1633">
                  <c:v>60.22</c:v>
                </c:pt>
                <c:pt idx="1634">
                  <c:v>15.85</c:v>
                </c:pt>
                <c:pt idx="1635">
                  <c:v>51.22</c:v>
                </c:pt>
                <c:pt idx="1636">
                  <c:v>17.940000000000001</c:v>
                </c:pt>
                <c:pt idx="1637">
                  <c:v>132.06</c:v>
                </c:pt>
                <c:pt idx="1638">
                  <c:v>53.7</c:v>
                </c:pt>
                <c:pt idx="1639">
                  <c:v>37.9</c:v>
                </c:pt>
                <c:pt idx="1640">
                  <c:v>63.94</c:v>
                </c:pt>
                <c:pt idx="1641">
                  <c:v>25.03</c:v>
                </c:pt>
                <c:pt idx="1642">
                  <c:v>30.09</c:v>
                </c:pt>
                <c:pt idx="1643">
                  <c:v>41.95</c:v>
                </c:pt>
                <c:pt idx="1644">
                  <c:v>29.47</c:v>
                </c:pt>
                <c:pt idx="1645">
                  <c:v>51.44</c:v>
                </c:pt>
                <c:pt idx="1646">
                  <c:v>39.549999999999997</c:v>
                </c:pt>
                <c:pt idx="1647">
                  <c:v>155.82</c:v>
                </c:pt>
                <c:pt idx="1648">
                  <c:v>79.09</c:v>
                </c:pt>
                <c:pt idx="1649">
                  <c:v>30.57</c:v>
                </c:pt>
                <c:pt idx="1650">
                  <c:v>52.82</c:v>
                </c:pt>
                <c:pt idx="1651">
                  <c:v>122.06</c:v>
                </c:pt>
                <c:pt idx="1652">
                  <c:v>34.14</c:v>
                </c:pt>
                <c:pt idx="1653">
                  <c:v>61.65</c:v>
                </c:pt>
                <c:pt idx="1654">
                  <c:v>6.33</c:v>
                </c:pt>
                <c:pt idx="1655">
                  <c:v>8</c:v>
                </c:pt>
                <c:pt idx="1656">
                  <c:v>48.28</c:v>
                </c:pt>
                <c:pt idx="1657">
                  <c:v>46.01</c:v>
                </c:pt>
                <c:pt idx="1658">
                  <c:v>28.06</c:v>
                </c:pt>
                <c:pt idx="1659">
                  <c:v>58.5</c:v>
                </c:pt>
                <c:pt idx="1660">
                  <c:v>46.03</c:v>
                </c:pt>
                <c:pt idx="1661">
                  <c:v>69.3</c:v>
                </c:pt>
                <c:pt idx="1662">
                  <c:v>64.94</c:v>
                </c:pt>
                <c:pt idx="1663">
                  <c:v>45.66</c:v>
                </c:pt>
                <c:pt idx="1664">
                  <c:v>81.5</c:v>
                </c:pt>
                <c:pt idx="1665">
                  <c:v>53.34</c:v>
                </c:pt>
                <c:pt idx="1666">
                  <c:v>32.81</c:v>
                </c:pt>
                <c:pt idx="1667">
                  <c:v>106.39</c:v>
                </c:pt>
                <c:pt idx="1668">
                  <c:v>29.18</c:v>
                </c:pt>
                <c:pt idx="1669">
                  <c:v>12.73</c:v>
                </c:pt>
                <c:pt idx="1670">
                  <c:v>60.5</c:v>
                </c:pt>
                <c:pt idx="1671">
                  <c:v>42.85</c:v>
                </c:pt>
                <c:pt idx="1672">
                  <c:v>8.0500000000000007</c:v>
                </c:pt>
                <c:pt idx="1673">
                  <c:v>50.41</c:v>
                </c:pt>
                <c:pt idx="1674">
                  <c:v>49.58</c:v>
                </c:pt>
                <c:pt idx="1675">
                  <c:v>61.7</c:v>
                </c:pt>
                <c:pt idx="1676">
                  <c:v>26.59</c:v>
                </c:pt>
                <c:pt idx="1677">
                  <c:v>37.909999999999997</c:v>
                </c:pt>
                <c:pt idx="1678">
                  <c:v>40.9</c:v>
                </c:pt>
                <c:pt idx="1679">
                  <c:v>116.73</c:v>
                </c:pt>
                <c:pt idx="1680">
                  <c:v>47.18</c:v>
                </c:pt>
                <c:pt idx="1681">
                  <c:v>24.42</c:v>
                </c:pt>
                <c:pt idx="1682">
                  <c:v>28.19</c:v>
                </c:pt>
                <c:pt idx="1683">
                  <c:v>36.119999999999997</c:v>
                </c:pt>
                <c:pt idx="1684">
                  <c:v>52.27</c:v>
                </c:pt>
                <c:pt idx="1685">
                  <c:v>45.35</c:v>
                </c:pt>
                <c:pt idx="1686">
                  <c:v>78.849999999999994</c:v>
                </c:pt>
                <c:pt idx="1687">
                  <c:v>40.42</c:v>
                </c:pt>
                <c:pt idx="1688">
                  <c:v>38.82</c:v>
                </c:pt>
                <c:pt idx="1689">
                  <c:v>46.09</c:v>
                </c:pt>
                <c:pt idx="1690">
                  <c:v>46.54</c:v>
                </c:pt>
                <c:pt idx="1691">
                  <c:v>203.76</c:v>
                </c:pt>
                <c:pt idx="1692">
                  <c:v>17.16</c:v>
                </c:pt>
                <c:pt idx="1693">
                  <c:v>64.959999999999994</c:v>
                </c:pt>
                <c:pt idx="1694">
                  <c:v>86.1</c:v>
                </c:pt>
                <c:pt idx="1695">
                  <c:v>34.159999999999997</c:v>
                </c:pt>
                <c:pt idx="1696">
                  <c:v>31.86</c:v>
                </c:pt>
                <c:pt idx="1697">
                  <c:v>155.04</c:v>
                </c:pt>
                <c:pt idx="1698">
                  <c:v>43.02</c:v>
                </c:pt>
                <c:pt idx="1699">
                  <c:v>125.74</c:v>
                </c:pt>
                <c:pt idx="1700">
                  <c:v>73.17</c:v>
                </c:pt>
                <c:pt idx="1701">
                  <c:v>33.39</c:v>
                </c:pt>
                <c:pt idx="1702">
                  <c:v>32.79</c:v>
                </c:pt>
                <c:pt idx="1703">
                  <c:v>57.02</c:v>
                </c:pt>
                <c:pt idx="1704">
                  <c:v>6.31</c:v>
                </c:pt>
                <c:pt idx="1705">
                  <c:v>32.700000000000003</c:v>
                </c:pt>
                <c:pt idx="1706">
                  <c:v>41.99</c:v>
                </c:pt>
                <c:pt idx="1707">
                  <c:v>32.44</c:v>
                </c:pt>
                <c:pt idx="1708">
                  <c:v>50.41</c:v>
                </c:pt>
                <c:pt idx="1709">
                  <c:v>111.87</c:v>
                </c:pt>
                <c:pt idx="1710">
                  <c:v>49.24</c:v>
                </c:pt>
                <c:pt idx="1711">
                  <c:v>28.41</c:v>
                </c:pt>
                <c:pt idx="1712">
                  <c:v>50.46</c:v>
                </c:pt>
                <c:pt idx="1713">
                  <c:v>51.01</c:v>
                </c:pt>
                <c:pt idx="1714">
                  <c:v>41.34</c:v>
                </c:pt>
                <c:pt idx="1715">
                  <c:v>29.21</c:v>
                </c:pt>
                <c:pt idx="1716">
                  <c:v>86.49</c:v>
                </c:pt>
                <c:pt idx="1717">
                  <c:v>24.73</c:v>
                </c:pt>
                <c:pt idx="1718">
                  <c:v>27.74</c:v>
                </c:pt>
                <c:pt idx="1719">
                  <c:v>36.69</c:v>
                </c:pt>
                <c:pt idx="1720">
                  <c:v>49.01</c:v>
                </c:pt>
                <c:pt idx="1721">
                  <c:v>15.61</c:v>
                </c:pt>
                <c:pt idx="1722">
                  <c:v>257.81</c:v>
                </c:pt>
                <c:pt idx="1723">
                  <c:v>16.87</c:v>
                </c:pt>
                <c:pt idx="1724">
                  <c:v>23.71</c:v>
                </c:pt>
                <c:pt idx="1725">
                  <c:v>21.96</c:v>
                </c:pt>
                <c:pt idx="1726">
                  <c:v>21.75</c:v>
                </c:pt>
                <c:pt idx="1727">
                  <c:v>52.29</c:v>
                </c:pt>
                <c:pt idx="1728">
                  <c:v>17.07</c:v>
                </c:pt>
                <c:pt idx="1729">
                  <c:v>53.67</c:v>
                </c:pt>
                <c:pt idx="1730">
                  <c:v>39.53</c:v>
                </c:pt>
                <c:pt idx="1731">
                  <c:v>23.12</c:v>
                </c:pt>
                <c:pt idx="1732">
                  <c:v>46.52</c:v>
                </c:pt>
                <c:pt idx="1733">
                  <c:v>29.37</c:v>
                </c:pt>
                <c:pt idx="1734">
                  <c:v>51.74</c:v>
                </c:pt>
                <c:pt idx="1735">
                  <c:v>7.14</c:v>
                </c:pt>
                <c:pt idx="1736">
                  <c:v>47.89</c:v>
                </c:pt>
                <c:pt idx="1737">
                  <c:v>26.11</c:v>
                </c:pt>
                <c:pt idx="1738">
                  <c:v>81.33</c:v>
                </c:pt>
                <c:pt idx="1739">
                  <c:v>58.3</c:v>
                </c:pt>
                <c:pt idx="1740">
                  <c:v>35.29</c:v>
                </c:pt>
                <c:pt idx="1741">
                  <c:v>18.09</c:v>
                </c:pt>
                <c:pt idx="1742">
                  <c:v>63.03</c:v>
                </c:pt>
                <c:pt idx="1743">
                  <c:v>26.05</c:v>
                </c:pt>
                <c:pt idx="1744">
                  <c:v>38.130000000000003</c:v>
                </c:pt>
                <c:pt idx="1745">
                  <c:v>85.61</c:v>
                </c:pt>
                <c:pt idx="1746">
                  <c:v>7.37</c:v>
                </c:pt>
                <c:pt idx="1747">
                  <c:v>80.180000000000007</c:v>
                </c:pt>
                <c:pt idx="1748">
                  <c:v>31.91</c:v>
                </c:pt>
                <c:pt idx="1749">
                  <c:v>298.17</c:v>
                </c:pt>
                <c:pt idx="1750">
                  <c:v>65.099999999999994</c:v>
                </c:pt>
                <c:pt idx="1751">
                  <c:v>289.79000000000002</c:v>
                </c:pt>
                <c:pt idx="1752">
                  <c:v>93.04</c:v>
                </c:pt>
                <c:pt idx="1753">
                  <c:v>37.18</c:v>
                </c:pt>
                <c:pt idx="1754">
                  <c:v>179.15</c:v>
                </c:pt>
                <c:pt idx="1755">
                  <c:v>21.87</c:v>
                </c:pt>
                <c:pt idx="1756">
                  <c:v>252.86</c:v>
                </c:pt>
                <c:pt idx="1757">
                  <c:v>60.96</c:v>
                </c:pt>
                <c:pt idx="1758">
                  <c:v>18.11</c:v>
                </c:pt>
                <c:pt idx="1759">
                  <c:v>6.81</c:v>
                </c:pt>
                <c:pt idx="1760">
                  <c:v>27.7</c:v>
                </c:pt>
                <c:pt idx="1761">
                  <c:v>37.68</c:v>
                </c:pt>
                <c:pt idx="1762">
                  <c:v>51.9</c:v>
                </c:pt>
                <c:pt idx="1763">
                  <c:v>52.74</c:v>
                </c:pt>
                <c:pt idx="1764">
                  <c:v>44.97</c:v>
                </c:pt>
                <c:pt idx="1765">
                  <c:v>48.47</c:v>
                </c:pt>
                <c:pt idx="1766">
                  <c:v>38.42</c:v>
                </c:pt>
                <c:pt idx="1767">
                  <c:v>47.71</c:v>
                </c:pt>
                <c:pt idx="1768">
                  <c:v>195.33</c:v>
                </c:pt>
                <c:pt idx="1769">
                  <c:v>36.65</c:v>
                </c:pt>
                <c:pt idx="1770">
                  <c:v>174.15</c:v>
                </c:pt>
                <c:pt idx="1771">
                  <c:v>20.28</c:v>
                </c:pt>
                <c:pt idx="1772">
                  <c:v>24.97</c:v>
                </c:pt>
                <c:pt idx="1773">
                  <c:v>6.6</c:v>
                </c:pt>
                <c:pt idx="1774">
                  <c:v>81.73</c:v>
                </c:pt>
                <c:pt idx="1775">
                  <c:v>9.0399999999999991</c:v>
                </c:pt>
                <c:pt idx="1776">
                  <c:v>28.27</c:v>
                </c:pt>
                <c:pt idx="1777">
                  <c:v>29.21</c:v>
                </c:pt>
                <c:pt idx="1778">
                  <c:v>207.88</c:v>
                </c:pt>
                <c:pt idx="1779">
                  <c:v>68.98</c:v>
                </c:pt>
                <c:pt idx="1780">
                  <c:v>52.97</c:v>
                </c:pt>
                <c:pt idx="1781">
                  <c:v>68.97</c:v>
                </c:pt>
                <c:pt idx="1782">
                  <c:v>89.71</c:v>
                </c:pt>
                <c:pt idx="1783">
                  <c:v>56.4</c:v>
                </c:pt>
                <c:pt idx="1784">
                  <c:v>38.950000000000003</c:v>
                </c:pt>
                <c:pt idx="1785">
                  <c:v>23.57</c:v>
                </c:pt>
                <c:pt idx="1786">
                  <c:v>92.79</c:v>
                </c:pt>
                <c:pt idx="1787">
                  <c:v>17.690000000000001</c:v>
                </c:pt>
                <c:pt idx="1788">
                  <c:v>73.680000000000007</c:v>
                </c:pt>
                <c:pt idx="1789">
                  <c:v>111.81</c:v>
                </c:pt>
                <c:pt idx="1790">
                  <c:v>29.26</c:v>
                </c:pt>
                <c:pt idx="1791">
                  <c:v>33.15</c:v>
                </c:pt>
                <c:pt idx="1792">
                  <c:v>63.56</c:v>
                </c:pt>
                <c:pt idx="1793">
                  <c:v>46.89</c:v>
                </c:pt>
                <c:pt idx="1794">
                  <c:v>19.09</c:v>
                </c:pt>
                <c:pt idx="1795">
                  <c:v>65.34</c:v>
                </c:pt>
                <c:pt idx="1796">
                  <c:v>122.28</c:v>
                </c:pt>
                <c:pt idx="1797">
                  <c:v>23.04</c:v>
                </c:pt>
                <c:pt idx="1798">
                  <c:v>51.56</c:v>
                </c:pt>
                <c:pt idx="1799">
                  <c:v>101.05</c:v>
                </c:pt>
                <c:pt idx="1800">
                  <c:v>8.1</c:v>
                </c:pt>
                <c:pt idx="1801">
                  <c:v>479.55</c:v>
                </c:pt>
                <c:pt idx="1802">
                  <c:v>18.88</c:v>
                </c:pt>
                <c:pt idx="1803">
                  <c:v>239.89</c:v>
                </c:pt>
                <c:pt idx="1804">
                  <c:v>154.57</c:v>
                </c:pt>
                <c:pt idx="1805">
                  <c:v>94.83</c:v>
                </c:pt>
                <c:pt idx="1806">
                  <c:v>70.81</c:v>
                </c:pt>
                <c:pt idx="1807">
                  <c:v>34.68</c:v>
                </c:pt>
                <c:pt idx="1808">
                  <c:v>64.02</c:v>
                </c:pt>
                <c:pt idx="1809">
                  <c:v>25.92</c:v>
                </c:pt>
                <c:pt idx="1810">
                  <c:v>40.44</c:v>
                </c:pt>
                <c:pt idx="1811">
                  <c:v>73.83</c:v>
                </c:pt>
                <c:pt idx="1812">
                  <c:v>46.74</c:v>
                </c:pt>
                <c:pt idx="1813">
                  <c:v>40.79</c:v>
                </c:pt>
                <c:pt idx="1814">
                  <c:v>78.260000000000005</c:v>
                </c:pt>
                <c:pt idx="1815">
                  <c:v>82.14</c:v>
                </c:pt>
                <c:pt idx="1816">
                  <c:v>57.26</c:v>
                </c:pt>
                <c:pt idx="1817">
                  <c:v>67.12</c:v>
                </c:pt>
                <c:pt idx="1818">
                  <c:v>42.53</c:v>
                </c:pt>
                <c:pt idx="1819">
                  <c:v>14.89</c:v>
                </c:pt>
                <c:pt idx="1820">
                  <c:v>18.920000000000002</c:v>
                </c:pt>
                <c:pt idx="1821">
                  <c:v>45.37</c:v>
                </c:pt>
                <c:pt idx="1822">
                  <c:v>27.07</c:v>
                </c:pt>
                <c:pt idx="1823">
                  <c:v>41.51</c:v>
                </c:pt>
                <c:pt idx="1824">
                  <c:v>75.95</c:v>
                </c:pt>
                <c:pt idx="1825">
                  <c:v>54.76</c:v>
                </c:pt>
                <c:pt idx="1826">
                  <c:v>32.21</c:v>
                </c:pt>
                <c:pt idx="1827">
                  <c:v>39.68</c:v>
                </c:pt>
                <c:pt idx="1828">
                  <c:v>259.99</c:v>
                </c:pt>
                <c:pt idx="1829">
                  <c:v>49.13</c:v>
                </c:pt>
                <c:pt idx="1830">
                  <c:v>52.16</c:v>
                </c:pt>
                <c:pt idx="1831">
                  <c:v>74.400000000000006</c:v>
                </c:pt>
                <c:pt idx="1832">
                  <c:v>63.67</c:v>
                </c:pt>
                <c:pt idx="1833">
                  <c:v>127.12</c:v>
                </c:pt>
                <c:pt idx="1834">
                  <c:v>1311.89</c:v>
                </c:pt>
                <c:pt idx="1835">
                  <c:v>31.13</c:v>
                </c:pt>
                <c:pt idx="1836">
                  <c:v>58.36</c:v>
                </c:pt>
                <c:pt idx="1837">
                  <c:v>90.05</c:v>
                </c:pt>
                <c:pt idx="1838">
                  <c:v>56.9</c:v>
                </c:pt>
                <c:pt idx="1839">
                  <c:v>386.41</c:v>
                </c:pt>
                <c:pt idx="1840">
                  <c:v>45.65</c:v>
                </c:pt>
                <c:pt idx="1841">
                  <c:v>76.099999999999994</c:v>
                </c:pt>
                <c:pt idx="1842">
                  <c:v>86.16</c:v>
                </c:pt>
                <c:pt idx="1843">
                  <c:v>44.67</c:v>
                </c:pt>
                <c:pt idx="1844">
                  <c:v>63.93</c:v>
                </c:pt>
                <c:pt idx="1845">
                  <c:v>66.540000000000006</c:v>
                </c:pt>
                <c:pt idx="1846">
                  <c:v>63.86</c:v>
                </c:pt>
                <c:pt idx="1847">
                  <c:v>27.3</c:v>
                </c:pt>
                <c:pt idx="1848">
                  <c:v>24.28</c:v>
                </c:pt>
                <c:pt idx="1849">
                  <c:v>50.66</c:v>
                </c:pt>
                <c:pt idx="1850">
                  <c:v>29.08</c:v>
                </c:pt>
                <c:pt idx="1851">
                  <c:v>52.21</c:v>
                </c:pt>
                <c:pt idx="1852">
                  <c:v>20.62</c:v>
                </c:pt>
                <c:pt idx="1853">
                  <c:v>45.2</c:v>
                </c:pt>
                <c:pt idx="1854">
                  <c:v>77.61</c:v>
                </c:pt>
                <c:pt idx="1855">
                  <c:v>48.03</c:v>
                </c:pt>
                <c:pt idx="1856">
                  <c:v>23.44</c:v>
                </c:pt>
                <c:pt idx="1857">
                  <c:v>75.09</c:v>
                </c:pt>
                <c:pt idx="1858">
                  <c:v>19.14</c:v>
                </c:pt>
                <c:pt idx="1859">
                  <c:v>52.11</c:v>
                </c:pt>
                <c:pt idx="1860">
                  <c:v>36.53</c:v>
                </c:pt>
                <c:pt idx="1861">
                  <c:v>32.53</c:v>
                </c:pt>
                <c:pt idx="1862">
                  <c:v>105.26</c:v>
                </c:pt>
                <c:pt idx="1863">
                  <c:v>36.450000000000003</c:v>
                </c:pt>
                <c:pt idx="1864">
                  <c:v>27.79</c:v>
                </c:pt>
                <c:pt idx="1865">
                  <c:v>71.37</c:v>
                </c:pt>
                <c:pt idx="1866">
                  <c:v>29.81</c:v>
                </c:pt>
                <c:pt idx="1867">
                  <c:v>50.48</c:v>
                </c:pt>
                <c:pt idx="1868">
                  <c:v>89.06</c:v>
                </c:pt>
                <c:pt idx="1869">
                  <c:v>56.03</c:v>
                </c:pt>
                <c:pt idx="1870">
                  <c:v>56.31</c:v>
                </c:pt>
                <c:pt idx="1871">
                  <c:v>24.13</c:v>
                </c:pt>
                <c:pt idx="1872">
                  <c:v>75.77</c:v>
                </c:pt>
                <c:pt idx="1873">
                  <c:v>81.349999999999994</c:v>
                </c:pt>
                <c:pt idx="1874">
                  <c:v>39.49</c:v>
                </c:pt>
                <c:pt idx="1875">
                  <c:v>26.11</c:v>
                </c:pt>
                <c:pt idx="1876">
                  <c:v>54.19</c:v>
                </c:pt>
                <c:pt idx="1877">
                  <c:v>259.58</c:v>
                </c:pt>
                <c:pt idx="1878">
                  <c:v>54.15</c:v>
                </c:pt>
                <c:pt idx="1879">
                  <c:v>102.95</c:v>
                </c:pt>
                <c:pt idx="1880">
                  <c:v>38.18</c:v>
                </c:pt>
                <c:pt idx="1881">
                  <c:v>29.19</c:v>
                </c:pt>
                <c:pt idx="1882">
                  <c:v>97.23</c:v>
                </c:pt>
                <c:pt idx="1883">
                  <c:v>125.94</c:v>
                </c:pt>
                <c:pt idx="1884">
                  <c:v>19.61</c:v>
                </c:pt>
                <c:pt idx="1885">
                  <c:v>16.21</c:v>
                </c:pt>
                <c:pt idx="1886">
                  <c:v>36.92</c:v>
                </c:pt>
                <c:pt idx="1887">
                  <c:v>10.74</c:v>
                </c:pt>
                <c:pt idx="1888">
                  <c:v>50.6</c:v>
                </c:pt>
                <c:pt idx="1889">
                  <c:v>35.43</c:v>
                </c:pt>
                <c:pt idx="1890">
                  <c:v>48.95</c:v>
                </c:pt>
                <c:pt idx="1891">
                  <c:v>70.61</c:v>
                </c:pt>
                <c:pt idx="1892">
                  <c:v>82.01</c:v>
                </c:pt>
                <c:pt idx="1893">
                  <c:v>71.010000000000005</c:v>
                </c:pt>
                <c:pt idx="1894">
                  <c:v>126.25</c:v>
                </c:pt>
                <c:pt idx="1895">
                  <c:v>34.229999999999997</c:v>
                </c:pt>
                <c:pt idx="1896">
                  <c:v>132.46</c:v>
                </c:pt>
                <c:pt idx="1897">
                  <c:v>18.920000000000002</c:v>
                </c:pt>
                <c:pt idx="1898">
                  <c:v>72.739999999999995</c:v>
                </c:pt>
                <c:pt idx="1899">
                  <c:v>90.5</c:v>
                </c:pt>
                <c:pt idx="1900">
                  <c:v>20.97</c:v>
                </c:pt>
                <c:pt idx="1901">
                  <c:v>59.79</c:v>
                </c:pt>
                <c:pt idx="1902">
                  <c:v>114.17</c:v>
                </c:pt>
                <c:pt idx="1903">
                  <c:v>50.18</c:v>
                </c:pt>
                <c:pt idx="1904">
                  <c:v>38.340000000000003</c:v>
                </c:pt>
                <c:pt idx="1905">
                  <c:v>25.66</c:v>
                </c:pt>
                <c:pt idx="1906">
                  <c:v>59.44</c:v>
                </c:pt>
                <c:pt idx="1907">
                  <c:v>99.97</c:v>
                </c:pt>
                <c:pt idx="1908">
                  <c:v>22.84</c:v>
                </c:pt>
                <c:pt idx="1909">
                  <c:v>25.83</c:v>
                </c:pt>
                <c:pt idx="1910">
                  <c:v>81.06</c:v>
                </c:pt>
                <c:pt idx="1911">
                  <c:v>32.880000000000003</c:v>
                </c:pt>
                <c:pt idx="1912">
                  <c:v>59.66</c:v>
                </c:pt>
                <c:pt idx="1913">
                  <c:v>54.22</c:v>
                </c:pt>
                <c:pt idx="1914">
                  <c:v>55.59</c:v>
                </c:pt>
                <c:pt idx="1915">
                  <c:v>60.97</c:v>
                </c:pt>
                <c:pt idx="1916">
                  <c:v>63.34</c:v>
                </c:pt>
                <c:pt idx="1917">
                  <c:v>24.31</c:v>
                </c:pt>
                <c:pt idx="1918">
                  <c:v>73.319999999999993</c:v>
                </c:pt>
                <c:pt idx="1919">
                  <c:v>35.18</c:v>
                </c:pt>
                <c:pt idx="1920">
                  <c:v>14.11</c:v>
                </c:pt>
                <c:pt idx="1921">
                  <c:v>43.62</c:v>
                </c:pt>
                <c:pt idx="1922">
                  <c:v>22.32</c:v>
                </c:pt>
                <c:pt idx="1923">
                  <c:v>138.6</c:v>
                </c:pt>
                <c:pt idx="1924">
                  <c:v>223.13</c:v>
                </c:pt>
                <c:pt idx="1925">
                  <c:v>100.46</c:v>
                </c:pt>
                <c:pt idx="1926">
                  <c:v>32.619999999999997</c:v>
                </c:pt>
                <c:pt idx="1927">
                  <c:v>128.62</c:v>
                </c:pt>
                <c:pt idx="1928">
                  <c:v>61.52</c:v>
                </c:pt>
                <c:pt idx="1929">
                  <c:v>103.44</c:v>
                </c:pt>
                <c:pt idx="1930">
                  <c:v>38.18</c:v>
                </c:pt>
                <c:pt idx="1931">
                  <c:v>75.28</c:v>
                </c:pt>
                <c:pt idx="1932">
                  <c:v>39.25</c:v>
                </c:pt>
                <c:pt idx="1933">
                  <c:v>34.58</c:v>
                </c:pt>
                <c:pt idx="1934">
                  <c:v>41.99</c:v>
                </c:pt>
                <c:pt idx="1935">
                  <c:v>21.94</c:v>
                </c:pt>
                <c:pt idx="1936">
                  <c:v>86.23</c:v>
                </c:pt>
                <c:pt idx="1937">
                  <c:v>42.94</c:v>
                </c:pt>
                <c:pt idx="1938">
                  <c:v>30.47</c:v>
                </c:pt>
                <c:pt idx="1939">
                  <c:v>31.89</c:v>
                </c:pt>
                <c:pt idx="1940">
                  <c:v>22.75</c:v>
                </c:pt>
                <c:pt idx="1941">
                  <c:v>11.12</c:v>
                </c:pt>
                <c:pt idx="1942">
                  <c:v>25.56</c:v>
                </c:pt>
                <c:pt idx="1943">
                  <c:v>143.88</c:v>
                </c:pt>
                <c:pt idx="1944">
                  <c:v>32.89</c:v>
                </c:pt>
                <c:pt idx="1945">
                  <c:v>82.64</c:v>
                </c:pt>
                <c:pt idx="1946">
                  <c:v>32.979999999999997</c:v>
                </c:pt>
                <c:pt idx="1947">
                  <c:v>54.57</c:v>
                </c:pt>
                <c:pt idx="1948">
                  <c:v>76.97</c:v>
                </c:pt>
                <c:pt idx="1949">
                  <c:v>36.72</c:v>
                </c:pt>
                <c:pt idx="1950">
                  <c:v>72.11</c:v>
                </c:pt>
                <c:pt idx="1951">
                  <c:v>48.92</c:v>
                </c:pt>
                <c:pt idx="1952">
                  <c:v>77.569999999999993</c:v>
                </c:pt>
                <c:pt idx="1953">
                  <c:v>135.53</c:v>
                </c:pt>
                <c:pt idx="1954">
                  <c:v>46.49</c:v>
                </c:pt>
                <c:pt idx="1955">
                  <c:v>28.79</c:v>
                </c:pt>
                <c:pt idx="1956">
                  <c:v>41.51</c:v>
                </c:pt>
                <c:pt idx="1957">
                  <c:v>251.13</c:v>
                </c:pt>
                <c:pt idx="1958">
                  <c:v>27.94</c:v>
                </c:pt>
                <c:pt idx="1959">
                  <c:v>44</c:v>
                </c:pt>
                <c:pt idx="1960">
                  <c:v>190.47</c:v>
                </c:pt>
                <c:pt idx="1961">
                  <c:v>41.65</c:v>
                </c:pt>
                <c:pt idx="1962">
                  <c:v>292.43</c:v>
                </c:pt>
                <c:pt idx="1963">
                  <c:v>19.72</c:v>
                </c:pt>
                <c:pt idx="1964">
                  <c:v>55.52</c:v>
                </c:pt>
                <c:pt idx="1965">
                  <c:v>44.69</c:v>
                </c:pt>
                <c:pt idx="1966">
                  <c:v>100.51</c:v>
                </c:pt>
                <c:pt idx="1967">
                  <c:v>50.72</c:v>
                </c:pt>
                <c:pt idx="1968">
                  <c:v>52.62</c:v>
                </c:pt>
                <c:pt idx="1969">
                  <c:v>82.65</c:v>
                </c:pt>
                <c:pt idx="1970">
                  <c:v>102.87</c:v>
                </c:pt>
                <c:pt idx="1971">
                  <c:v>40.28</c:v>
                </c:pt>
                <c:pt idx="1972">
                  <c:v>97.59</c:v>
                </c:pt>
                <c:pt idx="1973">
                  <c:v>35.81</c:v>
                </c:pt>
                <c:pt idx="1974">
                  <c:v>31.93</c:v>
                </c:pt>
                <c:pt idx="1975">
                  <c:v>43.12</c:v>
                </c:pt>
                <c:pt idx="1976">
                  <c:v>43.18</c:v>
                </c:pt>
                <c:pt idx="1977">
                  <c:v>41.16</c:v>
                </c:pt>
                <c:pt idx="1978">
                  <c:v>18.63</c:v>
                </c:pt>
                <c:pt idx="1979">
                  <c:v>52.02</c:v>
                </c:pt>
                <c:pt idx="1980">
                  <c:v>72.05</c:v>
                </c:pt>
                <c:pt idx="1981">
                  <c:v>39.46</c:v>
                </c:pt>
                <c:pt idx="1982">
                  <c:v>84.49</c:v>
                </c:pt>
                <c:pt idx="1983">
                  <c:v>46.73</c:v>
                </c:pt>
                <c:pt idx="1984">
                  <c:v>24.62</c:v>
                </c:pt>
                <c:pt idx="1985">
                  <c:v>73.97</c:v>
                </c:pt>
                <c:pt idx="1986">
                  <c:v>76.66</c:v>
                </c:pt>
                <c:pt idx="1987">
                  <c:v>112.14</c:v>
                </c:pt>
                <c:pt idx="1988">
                  <c:v>52.79</c:v>
                </c:pt>
                <c:pt idx="1989">
                  <c:v>37.61</c:v>
                </c:pt>
                <c:pt idx="1990">
                  <c:v>9.5399999999999991</c:v>
                </c:pt>
                <c:pt idx="1991">
                  <c:v>50.56</c:v>
                </c:pt>
                <c:pt idx="1992">
                  <c:v>53.55</c:v>
                </c:pt>
                <c:pt idx="1993">
                  <c:v>53.49</c:v>
                </c:pt>
                <c:pt idx="1994">
                  <c:v>30.69</c:v>
                </c:pt>
                <c:pt idx="1995">
                  <c:v>39.24</c:v>
                </c:pt>
                <c:pt idx="1996">
                  <c:v>72.52</c:v>
                </c:pt>
                <c:pt idx="1997">
                  <c:v>23.52</c:v>
                </c:pt>
                <c:pt idx="1998">
                  <c:v>46.35</c:v>
                </c:pt>
                <c:pt idx="1999">
                  <c:v>38.65</c:v>
                </c:pt>
                <c:pt idx="2000">
                  <c:v>35.880000000000003</c:v>
                </c:pt>
                <c:pt idx="2001">
                  <c:v>57.47</c:v>
                </c:pt>
                <c:pt idx="2002">
                  <c:v>43.16</c:v>
                </c:pt>
                <c:pt idx="2003">
                  <c:v>35.81</c:v>
                </c:pt>
                <c:pt idx="2004">
                  <c:v>36.840000000000003</c:v>
                </c:pt>
                <c:pt idx="2005">
                  <c:v>33.409999999999997</c:v>
                </c:pt>
                <c:pt idx="2006">
                  <c:v>210.64</c:v>
                </c:pt>
                <c:pt idx="2007">
                  <c:v>74.209999999999994</c:v>
                </c:pt>
                <c:pt idx="2008">
                  <c:v>19.84</c:v>
                </c:pt>
                <c:pt idx="2009">
                  <c:v>18.21</c:v>
                </c:pt>
                <c:pt idx="2010">
                  <c:v>36.47</c:v>
                </c:pt>
                <c:pt idx="2011">
                  <c:v>10.97</c:v>
                </c:pt>
                <c:pt idx="2012">
                  <c:v>49.47</c:v>
                </c:pt>
                <c:pt idx="2013">
                  <c:v>7.37</c:v>
                </c:pt>
                <c:pt idx="2014">
                  <c:v>40.33</c:v>
                </c:pt>
                <c:pt idx="2015">
                  <c:v>29.31</c:v>
                </c:pt>
                <c:pt idx="2016">
                  <c:v>35.119999999999997</c:v>
                </c:pt>
                <c:pt idx="2017">
                  <c:v>37.07</c:v>
                </c:pt>
                <c:pt idx="2018">
                  <c:v>15.76</c:v>
                </c:pt>
                <c:pt idx="2019">
                  <c:v>40.86</c:v>
                </c:pt>
                <c:pt idx="2020">
                  <c:v>77.16</c:v>
                </c:pt>
                <c:pt idx="2021">
                  <c:v>35.11</c:v>
                </c:pt>
                <c:pt idx="2022">
                  <c:v>29.35</c:v>
                </c:pt>
                <c:pt idx="2023">
                  <c:v>159.63</c:v>
                </c:pt>
                <c:pt idx="2024">
                  <c:v>60.21</c:v>
                </c:pt>
                <c:pt idx="2025">
                  <c:v>129</c:v>
                </c:pt>
                <c:pt idx="2026">
                  <c:v>61.66</c:v>
                </c:pt>
                <c:pt idx="2027">
                  <c:v>16.190000000000001</c:v>
                </c:pt>
                <c:pt idx="2028">
                  <c:v>30.72</c:v>
                </c:pt>
                <c:pt idx="2029">
                  <c:v>6.46</c:v>
                </c:pt>
                <c:pt idx="2030">
                  <c:v>30.02</c:v>
                </c:pt>
                <c:pt idx="2031">
                  <c:v>95.36</c:v>
                </c:pt>
                <c:pt idx="2032">
                  <c:v>37.68</c:v>
                </c:pt>
                <c:pt idx="2033">
                  <c:v>405.72</c:v>
                </c:pt>
                <c:pt idx="2034">
                  <c:v>42.07</c:v>
                </c:pt>
                <c:pt idx="2035">
                  <c:v>20.2</c:v>
                </c:pt>
                <c:pt idx="2036">
                  <c:v>37.049999999999997</c:v>
                </c:pt>
                <c:pt idx="2037">
                  <c:v>45.96</c:v>
                </c:pt>
                <c:pt idx="2038">
                  <c:v>36.18</c:v>
                </c:pt>
                <c:pt idx="2039">
                  <c:v>45.05</c:v>
                </c:pt>
                <c:pt idx="2040">
                  <c:v>36.03</c:v>
                </c:pt>
                <c:pt idx="2041">
                  <c:v>27.46</c:v>
                </c:pt>
                <c:pt idx="2042">
                  <c:v>66.989999999999995</c:v>
                </c:pt>
                <c:pt idx="2043">
                  <c:v>85.17</c:v>
                </c:pt>
                <c:pt idx="2044">
                  <c:v>55.97</c:v>
                </c:pt>
                <c:pt idx="2045">
                  <c:v>7.65</c:v>
                </c:pt>
                <c:pt idx="2046">
                  <c:v>34.409999999999997</c:v>
                </c:pt>
                <c:pt idx="2047">
                  <c:v>8.7799999999999994</c:v>
                </c:pt>
                <c:pt idx="2048">
                  <c:v>53.3</c:v>
                </c:pt>
                <c:pt idx="2049">
                  <c:v>49.04</c:v>
                </c:pt>
                <c:pt idx="2050">
                  <c:v>208.86</c:v>
                </c:pt>
                <c:pt idx="2051">
                  <c:v>74.98</c:v>
                </c:pt>
                <c:pt idx="2052">
                  <c:v>26.11</c:v>
                </c:pt>
                <c:pt idx="2053">
                  <c:v>131.71</c:v>
                </c:pt>
                <c:pt idx="2054">
                  <c:v>36</c:v>
                </c:pt>
                <c:pt idx="2055">
                  <c:v>45.1</c:v>
                </c:pt>
                <c:pt idx="2056">
                  <c:v>65.09</c:v>
                </c:pt>
                <c:pt idx="2057">
                  <c:v>57.46</c:v>
                </c:pt>
                <c:pt idx="2058">
                  <c:v>72.61</c:v>
                </c:pt>
                <c:pt idx="2059">
                  <c:v>36.200000000000003</c:v>
                </c:pt>
                <c:pt idx="2060">
                  <c:v>122.73</c:v>
                </c:pt>
                <c:pt idx="2061">
                  <c:v>42.02</c:v>
                </c:pt>
                <c:pt idx="2062">
                  <c:v>33.799999999999997</c:v>
                </c:pt>
                <c:pt idx="2063">
                  <c:v>51.52</c:v>
                </c:pt>
                <c:pt idx="2064">
                  <c:v>52.17</c:v>
                </c:pt>
                <c:pt idx="2065">
                  <c:v>24.66</c:v>
                </c:pt>
                <c:pt idx="2066">
                  <c:v>30.56</c:v>
                </c:pt>
                <c:pt idx="2067">
                  <c:v>17.12</c:v>
                </c:pt>
                <c:pt idx="2068">
                  <c:v>166.37</c:v>
                </c:pt>
                <c:pt idx="2069">
                  <c:v>21.83</c:v>
                </c:pt>
                <c:pt idx="2070">
                  <c:v>35.94</c:v>
                </c:pt>
                <c:pt idx="2071">
                  <c:v>95.29</c:v>
                </c:pt>
                <c:pt idx="2072">
                  <c:v>58.76</c:v>
                </c:pt>
                <c:pt idx="2073">
                  <c:v>52.88</c:v>
                </c:pt>
                <c:pt idx="2074">
                  <c:v>24.1</c:v>
                </c:pt>
                <c:pt idx="2075">
                  <c:v>20.78</c:v>
                </c:pt>
                <c:pt idx="2076">
                  <c:v>24.4</c:v>
                </c:pt>
                <c:pt idx="2077">
                  <c:v>68.209999999999994</c:v>
                </c:pt>
                <c:pt idx="2078">
                  <c:v>67.709999999999994</c:v>
                </c:pt>
                <c:pt idx="2079">
                  <c:v>31.18</c:v>
                </c:pt>
                <c:pt idx="2080">
                  <c:v>6.76</c:v>
                </c:pt>
                <c:pt idx="2081">
                  <c:v>40.65</c:v>
                </c:pt>
                <c:pt idx="2082">
                  <c:v>32.619999999999997</c:v>
                </c:pt>
                <c:pt idx="2083">
                  <c:v>71.42</c:v>
                </c:pt>
                <c:pt idx="2084">
                  <c:v>32.9</c:v>
                </c:pt>
                <c:pt idx="2085">
                  <c:v>20.260000000000002</c:v>
                </c:pt>
                <c:pt idx="2086">
                  <c:v>36.950000000000003</c:v>
                </c:pt>
                <c:pt idx="2087">
                  <c:v>1956.58</c:v>
                </c:pt>
                <c:pt idx="2088">
                  <c:v>47.49</c:v>
                </c:pt>
                <c:pt idx="2089">
                  <c:v>21.97</c:v>
                </c:pt>
                <c:pt idx="2090">
                  <c:v>26.77</c:v>
                </c:pt>
                <c:pt idx="2091">
                  <c:v>136.4</c:v>
                </c:pt>
                <c:pt idx="2092">
                  <c:v>16.739999999999998</c:v>
                </c:pt>
                <c:pt idx="2093">
                  <c:v>31.21</c:v>
                </c:pt>
                <c:pt idx="2094">
                  <c:v>35.64</c:v>
                </c:pt>
                <c:pt idx="2095">
                  <c:v>43.77</c:v>
                </c:pt>
                <c:pt idx="2096">
                  <c:v>94.51</c:v>
                </c:pt>
                <c:pt idx="2097">
                  <c:v>26.33</c:v>
                </c:pt>
                <c:pt idx="2098">
                  <c:v>266.10000000000002</c:v>
                </c:pt>
                <c:pt idx="2099">
                  <c:v>10.53</c:v>
                </c:pt>
                <c:pt idx="2100">
                  <c:v>203.7</c:v>
                </c:pt>
                <c:pt idx="2101">
                  <c:v>36.99</c:v>
                </c:pt>
                <c:pt idx="2102">
                  <c:v>33.32</c:v>
                </c:pt>
                <c:pt idx="2103">
                  <c:v>65.239999999999995</c:v>
                </c:pt>
                <c:pt idx="2104">
                  <c:v>84.45</c:v>
                </c:pt>
                <c:pt idx="2105">
                  <c:v>21.31</c:v>
                </c:pt>
                <c:pt idx="2106">
                  <c:v>143.36000000000001</c:v>
                </c:pt>
                <c:pt idx="2107">
                  <c:v>36.9</c:v>
                </c:pt>
                <c:pt idx="2108">
                  <c:v>73.260000000000005</c:v>
                </c:pt>
                <c:pt idx="2109">
                  <c:v>222.14</c:v>
                </c:pt>
                <c:pt idx="2110">
                  <c:v>25.4</c:v>
                </c:pt>
                <c:pt idx="2111">
                  <c:v>106.24</c:v>
                </c:pt>
                <c:pt idx="2112">
                  <c:v>24.32</c:v>
                </c:pt>
                <c:pt idx="2113">
                  <c:v>28.09</c:v>
                </c:pt>
                <c:pt idx="2114">
                  <c:v>9.2200000000000006</c:v>
                </c:pt>
                <c:pt idx="2115">
                  <c:v>28.96</c:v>
                </c:pt>
                <c:pt idx="2116">
                  <c:v>34.53</c:v>
                </c:pt>
                <c:pt idx="2117">
                  <c:v>54.99</c:v>
                </c:pt>
                <c:pt idx="2118">
                  <c:v>470.03</c:v>
                </c:pt>
                <c:pt idx="2119">
                  <c:v>57.67</c:v>
                </c:pt>
                <c:pt idx="2120">
                  <c:v>45.6</c:v>
                </c:pt>
                <c:pt idx="2121">
                  <c:v>62.11</c:v>
                </c:pt>
                <c:pt idx="2122">
                  <c:v>52.57</c:v>
                </c:pt>
                <c:pt idx="2123">
                  <c:v>149.08000000000001</c:v>
                </c:pt>
                <c:pt idx="2124">
                  <c:v>81.290000000000006</c:v>
                </c:pt>
                <c:pt idx="2125">
                  <c:v>28.25</c:v>
                </c:pt>
                <c:pt idx="2126">
                  <c:v>30.67</c:v>
                </c:pt>
                <c:pt idx="2127">
                  <c:v>302.79000000000002</c:v>
                </c:pt>
                <c:pt idx="2128">
                  <c:v>7.01</c:v>
                </c:pt>
                <c:pt idx="2129">
                  <c:v>39.71</c:v>
                </c:pt>
                <c:pt idx="2130">
                  <c:v>42.41</c:v>
                </c:pt>
                <c:pt idx="2131">
                  <c:v>40.18</c:v>
                </c:pt>
                <c:pt idx="2132">
                  <c:v>199.14</c:v>
                </c:pt>
                <c:pt idx="2133">
                  <c:v>30.09</c:v>
                </c:pt>
                <c:pt idx="2134">
                  <c:v>193.02</c:v>
                </c:pt>
                <c:pt idx="2135">
                  <c:v>47.67</c:v>
                </c:pt>
                <c:pt idx="2136">
                  <c:v>104.81</c:v>
                </c:pt>
                <c:pt idx="2137">
                  <c:v>21.48</c:v>
                </c:pt>
                <c:pt idx="2138">
                  <c:v>33.78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B81-42C3-B2AE-1F03126ECC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1589440"/>
        <c:axId val="1"/>
      </c:lineChart>
      <c:catAx>
        <c:axId val="371589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1589440"/>
        <c:crosses val="autoZero"/>
        <c:crossBetween val="between"/>
      </c:valAx>
      <c:spPr>
        <a:noFill/>
        <a:ln w="25400">
          <a:noFill/>
        </a:ln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Actual vs. Predicted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HertzNegBin_3!$C$1</c:f>
              <c:strCache>
                <c:ptCount val="1"/>
                <c:pt idx="0">
                  <c:v>NUM_DAYS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HertzNegBin_3!$C$2:$C$1388</c:f>
              <c:numCache>
                <c:formatCode>General</c:formatCode>
                <c:ptCount val="1387"/>
                <c:pt idx="0">
                  <c:v>25</c:v>
                </c:pt>
                <c:pt idx="1">
                  <c:v>11</c:v>
                </c:pt>
                <c:pt idx="2">
                  <c:v>41</c:v>
                </c:pt>
                <c:pt idx="3">
                  <c:v>394</c:v>
                </c:pt>
                <c:pt idx="4">
                  <c:v>20</c:v>
                </c:pt>
                <c:pt idx="5">
                  <c:v>14</c:v>
                </c:pt>
                <c:pt idx="6">
                  <c:v>47</c:v>
                </c:pt>
                <c:pt idx="7">
                  <c:v>28</c:v>
                </c:pt>
                <c:pt idx="8">
                  <c:v>327</c:v>
                </c:pt>
                <c:pt idx="9">
                  <c:v>36</c:v>
                </c:pt>
                <c:pt idx="10">
                  <c:v>22</c:v>
                </c:pt>
                <c:pt idx="11">
                  <c:v>36</c:v>
                </c:pt>
                <c:pt idx="12">
                  <c:v>8</c:v>
                </c:pt>
                <c:pt idx="13">
                  <c:v>64</c:v>
                </c:pt>
                <c:pt idx="14">
                  <c:v>7</c:v>
                </c:pt>
                <c:pt idx="15">
                  <c:v>73</c:v>
                </c:pt>
                <c:pt idx="16">
                  <c:v>12</c:v>
                </c:pt>
                <c:pt idx="17">
                  <c:v>16</c:v>
                </c:pt>
                <c:pt idx="18">
                  <c:v>21</c:v>
                </c:pt>
                <c:pt idx="19">
                  <c:v>21</c:v>
                </c:pt>
                <c:pt idx="20">
                  <c:v>41</c:v>
                </c:pt>
                <c:pt idx="21">
                  <c:v>26</c:v>
                </c:pt>
                <c:pt idx="22">
                  <c:v>5</c:v>
                </c:pt>
                <c:pt idx="23">
                  <c:v>8</c:v>
                </c:pt>
                <c:pt idx="24">
                  <c:v>46</c:v>
                </c:pt>
                <c:pt idx="25">
                  <c:v>100</c:v>
                </c:pt>
                <c:pt idx="26">
                  <c:v>72</c:v>
                </c:pt>
                <c:pt idx="27">
                  <c:v>22</c:v>
                </c:pt>
                <c:pt idx="28">
                  <c:v>17</c:v>
                </c:pt>
                <c:pt idx="29">
                  <c:v>124</c:v>
                </c:pt>
                <c:pt idx="30">
                  <c:v>22</c:v>
                </c:pt>
                <c:pt idx="31">
                  <c:v>63</c:v>
                </c:pt>
                <c:pt idx="32">
                  <c:v>49</c:v>
                </c:pt>
                <c:pt idx="33">
                  <c:v>9</c:v>
                </c:pt>
                <c:pt idx="34">
                  <c:v>18</c:v>
                </c:pt>
                <c:pt idx="35">
                  <c:v>65</c:v>
                </c:pt>
                <c:pt idx="36">
                  <c:v>23</c:v>
                </c:pt>
                <c:pt idx="37">
                  <c:v>9</c:v>
                </c:pt>
                <c:pt idx="38">
                  <c:v>11</c:v>
                </c:pt>
                <c:pt idx="39">
                  <c:v>222</c:v>
                </c:pt>
                <c:pt idx="40">
                  <c:v>40</c:v>
                </c:pt>
                <c:pt idx="41">
                  <c:v>153</c:v>
                </c:pt>
                <c:pt idx="42">
                  <c:v>163</c:v>
                </c:pt>
                <c:pt idx="43">
                  <c:v>151</c:v>
                </c:pt>
                <c:pt idx="44">
                  <c:v>103</c:v>
                </c:pt>
                <c:pt idx="45">
                  <c:v>25</c:v>
                </c:pt>
                <c:pt idx="46">
                  <c:v>64</c:v>
                </c:pt>
                <c:pt idx="47">
                  <c:v>29</c:v>
                </c:pt>
                <c:pt idx="48">
                  <c:v>36</c:v>
                </c:pt>
                <c:pt idx="49">
                  <c:v>30</c:v>
                </c:pt>
                <c:pt idx="50">
                  <c:v>32</c:v>
                </c:pt>
                <c:pt idx="51">
                  <c:v>7</c:v>
                </c:pt>
                <c:pt idx="52">
                  <c:v>26</c:v>
                </c:pt>
                <c:pt idx="53">
                  <c:v>8</c:v>
                </c:pt>
                <c:pt idx="54">
                  <c:v>21</c:v>
                </c:pt>
                <c:pt idx="55">
                  <c:v>68</c:v>
                </c:pt>
                <c:pt idx="56">
                  <c:v>15</c:v>
                </c:pt>
                <c:pt idx="57">
                  <c:v>141</c:v>
                </c:pt>
                <c:pt idx="58">
                  <c:v>2</c:v>
                </c:pt>
                <c:pt idx="59">
                  <c:v>56</c:v>
                </c:pt>
                <c:pt idx="60">
                  <c:v>80</c:v>
                </c:pt>
                <c:pt idx="61">
                  <c:v>49</c:v>
                </c:pt>
                <c:pt idx="62">
                  <c:v>14</c:v>
                </c:pt>
                <c:pt idx="63">
                  <c:v>33</c:v>
                </c:pt>
                <c:pt idx="64">
                  <c:v>28</c:v>
                </c:pt>
                <c:pt idx="65">
                  <c:v>22</c:v>
                </c:pt>
                <c:pt idx="66">
                  <c:v>13</c:v>
                </c:pt>
                <c:pt idx="67">
                  <c:v>36</c:v>
                </c:pt>
                <c:pt idx="68">
                  <c:v>19</c:v>
                </c:pt>
                <c:pt idx="69">
                  <c:v>30</c:v>
                </c:pt>
                <c:pt idx="70">
                  <c:v>100</c:v>
                </c:pt>
                <c:pt idx="71">
                  <c:v>9</c:v>
                </c:pt>
                <c:pt idx="72">
                  <c:v>121</c:v>
                </c:pt>
                <c:pt idx="73">
                  <c:v>87</c:v>
                </c:pt>
                <c:pt idx="74">
                  <c:v>61</c:v>
                </c:pt>
                <c:pt idx="75">
                  <c:v>21</c:v>
                </c:pt>
                <c:pt idx="76">
                  <c:v>84</c:v>
                </c:pt>
                <c:pt idx="77">
                  <c:v>36</c:v>
                </c:pt>
                <c:pt idx="78">
                  <c:v>84</c:v>
                </c:pt>
                <c:pt idx="79">
                  <c:v>191</c:v>
                </c:pt>
                <c:pt idx="80">
                  <c:v>15</c:v>
                </c:pt>
                <c:pt idx="81">
                  <c:v>23</c:v>
                </c:pt>
                <c:pt idx="82">
                  <c:v>22</c:v>
                </c:pt>
                <c:pt idx="83">
                  <c:v>20</c:v>
                </c:pt>
                <c:pt idx="84">
                  <c:v>48</c:v>
                </c:pt>
                <c:pt idx="85">
                  <c:v>54</c:v>
                </c:pt>
                <c:pt idx="86">
                  <c:v>12</c:v>
                </c:pt>
                <c:pt idx="87">
                  <c:v>48</c:v>
                </c:pt>
                <c:pt idx="88">
                  <c:v>11</c:v>
                </c:pt>
                <c:pt idx="89">
                  <c:v>24</c:v>
                </c:pt>
                <c:pt idx="90">
                  <c:v>91</c:v>
                </c:pt>
                <c:pt idx="91">
                  <c:v>112</c:v>
                </c:pt>
                <c:pt idx="92">
                  <c:v>18</c:v>
                </c:pt>
                <c:pt idx="93">
                  <c:v>30</c:v>
                </c:pt>
                <c:pt idx="94">
                  <c:v>16</c:v>
                </c:pt>
                <c:pt idx="95">
                  <c:v>48</c:v>
                </c:pt>
                <c:pt idx="96">
                  <c:v>33</c:v>
                </c:pt>
                <c:pt idx="97">
                  <c:v>24</c:v>
                </c:pt>
                <c:pt idx="98">
                  <c:v>26</c:v>
                </c:pt>
                <c:pt idx="99">
                  <c:v>38</c:v>
                </c:pt>
                <c:pt idx="100">
                  <c:v>44</c:v>
                </c:pt>
                <c:pt idx="101">
                  <c:v>21</c:v>
                </c:pt>
                <c:pt idx="102">
                  <c:v>20</c:v>
                </c:pt>
                <c:pt idx="103">
                  <c:v>45</c:v>
                </c:pt>
                <c:pt idx="104">
                  <c:v>119</c:v>
                </c:pt>
                <c:pt idx="105">
                  <c:v>97</c:v>
                </c:pt>
                <c:pt idx="106">
                  <c:v>105</c:v>
                </c:pt>
                <c:pt idx="107">
                  <c:v>15</c:v>
                </c:pt>
                <c:pt idx="108">
                  <c:v>22</c:v>
                </c:pt>
                <c:pt idx="109">
                  <c:v>50</c:v>
                </c:pt>
                <c:pt idx="110">
                  <c:v>81</c:v>
                </c:pt>
                <c:pt idx="111">
                  <c:v>14</c:v>
                </c:pt>
                <c:pt idx="112">
                  <c:v>8</c:v>
                </c:pt>
                <c:pt idx="113">
                  <c:v>13</c:v>
                </c:pt>
                <c:pt idx="114">
                  <c:v>45</c:v>
                </c:pt>
                <c:pt idx="115">
                  <c:v>19</c:v>
                </c:pt>
                <c:pt idx="116">
                  <c:v>173</c:v>
                </c:pt>
                <c:pt idx="117">
                  <c:v>190</c:v>
                </c:pt>
                <c:pt idx="118">
                  <c:v>14</c:v>
                </c:pt>
                <c:pt idx="119">
                  <c:v>14</c:v>
                </c:pt>
                <c:pt idx="120">
                  <c:v>8</c:v>
                </c:pt>
                <c:pt idx="121">
                  <c:v>40</c:v>
                </c:pt>
                <c:pt idx="122">
                  <c:v>13</c:v>
                </c:pt>
                <c:pt idx="123">
                  <c:v>58</c:v>
                </c:pt>
                <c:pt idx="124">
                  <c:v>28</c:v>
                </c:pt>
                <c:pt idx="125">
                  <c:v>29</c:v>
                </c:pt>
                <c:pt idx="126">
                  <c:v>25</c:v>
                </c:pt>
                <c:pt idx="127">
                  <c:v>145</c:v>
                </c:pt>
                <c:pt idx="128">
                  <c:v>77</c:v>
                </c:pt>
                <c:pt idx="129">
                  <c:v>71</c:v>
                </c:pt>
                <c:pt idx="130">
                  <c:v>137</c:v>
                </c:pt>
                <c:pt idx="131">
                  <c:v>94</c:v>
                </c:pt>
                <c:pt idx="132">
                  <c:v>39</c:v>
                </c:pt>
                <c:pt idx="133">
                  <c:v>11</c:v>
                </c:pt>
                <c:pt idx="134">
                  <c:v>30</c:v>
                </c:pt>
                <c:pt idx="135">
                  <c:v>75</c:v>
                </c:pt>
                <c:pt idx="136">
                  <c:v>32</c:v>
                </c:pt>
                <c:pt idx="137">
                  <c:v>26</c:v>
                </c:pt>
                <c:pt idx="138">
                  <c:v>14</c:v>
                </c:pt>
                <c:pt idx="139">
                  <c:v>36</c:v>
                </c:pt>
                <c:pt idx="140">
                  <c:v>39</c:v>
                </c:pt>
                <c:pt idx="141">
                  <c:v>22</c:v>
                </c:pt>
                <c:pt idx="142">
                  <c:v>15</c:v>
                </c:pt>
                <c:pt idx="143">
                  <c:v>16</c:v>
                </c:pt>
                <c:pt idx="144">
                  <c:v>50</c:v>
                </c:pt>
                <c:pt idx="145">
                  <c:v>16</c:v>
                </c:pt>
                <c:pt idx="146">
                  <c:v>116</c:v>
                </c:pt>
                <c:pt idx="147">
                  <c:v>20</c:v>
                </c:pt>
                <c:pt idx="148">
                  <c:v>61</c:v>
                </c:pt>
                <c:pt idx="149">
                  <c:v>22</c:v>
                </c:pt>
                <c:pt idx="150">
                  <c:v>16</c:v>
                </c:pt>
                <c:pt idx="151">
                  <c:v>37</c:v>
                </c:pt>
                <c:pt idx="152">
                  <c:v>17</c:v>
                </c:pt>
                <c:pt idx="153">
                  <c:v>18</c:v>
                </c:pt>
                <c:pt idx="154">
                  <c:v>87</c:v>
                </c:pt>
                <c:pt idx="155">
                  <c:v>177</c:v>
                </c:pt>
                <c:pt idx="156">
                  <c:v>118</c:v>
                </c:pt>
                <c:pt idx="157">
                  <c:v>36</c:v>
                </c:pt>
                <c:pt idx="158">
                  <c:v>21</c:v>
                </c:pt>
                <c:pt idx="159">
                  <c:v>29</c:v>
                </c:pt>
                <c:pt idx="160">
                  <c:v>240</c:v>
                </c:pt>
                <c:pt idx="161">
                  <c:v>16</c:v>
                </c:pt>
                <c:pt idx="162">
                  <c:v>36</c:v>
                </c:pt>
                <c:pt idx="163">
                  <c:v>21</c:v>
                </c:pt>
                <c:pt idx="164">
                  <c:v>15</c:v>
                </c:pt>
                <c:pt idx="165">
                  <c:v>25</c:v>
                </c:pt>
                <c:pt idx="166">
                  <c:v>30</c:v>
                </c:pt>
                <c:pt idx="167">
                  <c:v>8</c:v>
                </c:pt>
                <c:pt idx="168">
                  <c:v>6</c:v>
                </c:pt>
                <c:pt idx="169">
                  <c:v>45</c:v>
                </c:pt>
                <c:pt idx="170">
                  <c:v>30</c:v>
                </c:pt>
                <c:pt idx="171">
                  <c:v>22</c:v>
                </c:pt>
                <c:pt idx="172">
                  <c:v>86</c:v>
                </c:pt>
                <c:pt idx="173">
                  <c:v>38</c:v>
                </c:pt>
                <c:pt idx="174">
                  <c:v>19</c:v>
                </c:pt>
                <c:pt idx="175">
                  <c:v>80</c:v>
                </c:pt>
                <c:pt idx="176">
                  <c:v>90</c:v>
                </c:pt>
                <c:pt idx="177">
                  <c:v>14</c:v>
                </c:pt>
                <c:pt idx="178">
                  <c:v>23</c:v>
                </c:pt>
                <c:pt idx="179">
                  <c:v>152</c:v>
                </c:pt>
                <c:pt idx="180">
                  <c:v>102</c:v>
                </c:pt>
                <c:pt idx="181">
                  <c:v>17</c:v>
                </c:pt>
                <c:pt idx="182">
                  <c:v>47</c:v>
                </c:pt>
                <c:pt idx="183">
                  <c:v>33</c:v>
                </c:pt>
                <c:pt idx="184">
                  <c:v>13</c:v>
                </c:pt>
                <c:pt idx="185">
                  <c:v>16</c:v>
                </c:pt>
                <c:pt idx="186">
                  <c:v>71</c:v>
                </c:pt>
                <c:pt idx="187">
                  <c:v>19</c:v>
                </c:pt>
                <c:pt idx="188">
                  <c:v>27</c:v>
                </c:pt>
                <c:pt idx="189">
                  <c:v>125</c:v>
                </c:pt>
                <c:pt idx="190">
                  <c:v>5</c:v>
                </c:pt>
                <c:pt idx="191">
                  <c:v>15</c:v>
                </c:pt>
                <c:pt idx="192">
                  <c:v>11</c:v>
                </c:pt>
                <c:pt idx="193">
                  <c:v>18</c:v>
                </c:pt>
                <c:pt idx="194">
                  <c:v>95</c:v>
                </c:pt>
                <c:pt idx="195">
                  <c:v>5</c:v>
                </c:pt>
                <c:pt idx="196">
                  <c:v>28</c:v>
                </c:pt>
                <c:pt idx="197">
                  <c:v>202</c:v>
                </c:pt>
                <c:pt idx="198">
                  <c:v>85</c:v>
                </c:pt>
                <c:pt idx="199">
                  <c:v>25</c:v>
                </c:pt>
                <c:pt idx="200">
                  <c:v>37</c:v>
                </c:pt>
                <c:pt idx="201">
                  <c:v>10</c:v>
                </c:pt>
                <c:pt idx="202">
                  <c:v>32</c:v>
                </c:pt>
                <c:pt idx="203">
                  <c:v>10</c:v>
                </c:pt>
                <c:pt idx="204">
                  <c:v>93</c:v>
                </c:pt>
                <c:pt idx="205">
                  <c:v>33</c:v>
                </c:pt>
                <c:pt idx="206">
                  <c:v>7</c:v>
                </c:pt>
                <c:pt idx="207">
                  <c:v>33</c:v>
                </c:pt>
                <c:pt idx="208">
                  <c:v>36</c:v>
                </c:pt>
                <c:pt idx="209">
                  <c:v>9</c:v>
                </c:pt>
                <c:pt idx="210">
                  <c:v>70</c:v>
                </c:pt>
                <c:pt idx="211">
                  <c:v>78</c:v>
                </c:pt>
                <c:pt idx="212">
                  <c:v>10</c:v>
                </c:pt>
                <c:pt idx="213">
                  <c:v>17</c:v>
                </c:pt>
                <c:pt idx="214">
                  <c:v>31</c:v>
                </c:pt>
                <c:pt idx="215">
                  <c:v>41</c:v>
                </c:pt>
                <c:pt idx="216">
                  <c:v>9</c:v>
                </c:pt>
                <c:pt idx="217">
                  <c:v>27</c:v>
                </c:pt>
                <c:pt idx="218">
                  <c:v>15</c:v>
                </c:pt>
                <c:pt idx="219">
                  <c:v>289</c:v>
                </c:pt>
                <c:pt idx="220">
                  <c:v>34</c:v>
                </c:pt>
                <c:pt idx="221">
                  <c:v>6</c:v>
                </c:pt>
                <c:pt idx="222">
                  <c:v>42</c:v>
                </c:pt>
                <c:pt idx="223">
                  <c:v>24</c:v>
                </c:pt>
                <c:pt idx="224">
                  <c:v>16</c:v>
                </c:pt>
                <c:pt idx="225">
                  <c:v>211</c:v>
                </c:pt>
                <c:pt idx="226">
                  <c:v>14</c:v>
                </c:pt>
                <c:pt idx="227">
                  <c:v>12</c:v>
                </c:pt>
                <c:pt idx="228">
                  <c:v>14</c:v>
                </c:pt>
                <c:pt idx="229">
                  <c:v>45</c:v>
                </c:pt>
                <c:pt idx="230">
                  <c:v>19</c:v>
                </c:pt>
                <c:pt idx="231">
                  <c:v>23</c:v>
                </c:pt>
                <c:pt idx="232">
                  <c:v>24</c:v>
                </c:pt>
                <c:pt idx="233">
                  <c:v>4</c:v>
                </c:pt>
                <c:pt idx="234">
                  <c:v>48</c:v>
                </c:pt>
                <c:pt idx="235">
                  <c:v>10</c:v>
                </c:pt>
                <c:pt idx="236">
                  <c:v>97</c:v>
                </c:pt>
                <c:pt idx="237">
                  <c:v>12</c:v>
                </c:pt>
                <c:pt idx="238">
                  <c:v>15</c:v>
                </c:pt>
                <c:pt idx="239">
                  <c:v>58</c:v>
                </c:pt>
                <c:pt idx="240">
                  <c:v>19</c:v>
                </c:pt>
                <c:pt idx="241">
                  <c:v>218</c:v>
                </c:pt>
                <c:pt idx="242">
                  <c:v>66</c:v>
                </c:pt>
                <c:pt idx="243">
                  <c:v>5</c:v>
                </c:pt>
                <c:pt idx="244">
                  <c:v>43</c:v>
                </c:pt>
                <c:pt idx="245">
                  <c:v>70</c:v>
                </c:pt>
                <c:pt idx="246">
                  <c:v>82</c:v>
                </c:pt>
                <c:pt idx="247">
                  <c:v>61</c:v>
                </c:pt>
                <c:pt idx="248">
                  <c:v>58</c:v>
                </c:pt>
                <c:pt idx="249">
                  <c:v>14</c:v>
                </c:pt>
                <c:pt idx="250">
                  <c:v>21</c:v>
                </c:pt>
                <c:pt idx="251">
                  <c:v>13</c:v>
                </c:pt>
                <c:pt idx="252">
                  <c:v>55</c:v>
                </c:pt>
                <c:pt idx="253">
                  <c:v>22</c:v>
                </c:pt>
                <c:pt idx="254">
                  <c:v>179</c:v>
                </c:pt>
                <c:pt idx="255">
                  <c:v>42</c:v>
                </c:pt>
                <c:pt idx="256">
                  <c:v>26</c:v>
                </c:pt>
                <c:pt idx="257">
                  <c:v>54</c:v>
                </c:pt>
                <c:pt idx="258">
                  <c:v>9</c:v>
                </c:pt>
                <c:pt idx="259">
                  <c:v>147</c:v>
                </c:pt>
                <c:pt idx="260">
                  <c:v>30</c:v>
                </c:pt>
                <c:pt idx="261">
                  <c:v>31</c:v>
                </c:pt>
                <c:pt idx="262">
                  <c:v>25</c:v>
                </c:pt>
                <c:pt idx="263">
                  <c:v>84</c:v>
                </c:pt>
                <c:pt idx="264">
                  <c:v>59</c:v>
                </c:pt>
                <c:pt idx="265">
                  <c:v>18</c:v>
                </c:pt>
                <c:pt idx="266">
                  <c:v>24</c:v>
                </c:pt>
                <c:pt idx="267">
                  <c:v>27</c:v>
                </c:pt>
                <c:pt idx="268">
                  <c:v>58</c:v>
                </c:pt>
                <c:pt idx="269">
                  <c:v>28</c:v>
                </c:pt>
                <c:pt idx="270">
                  <c:v>151</c:v>
                </c:pt>
                <c:pt idx="271">
                  <c:v>34</c:v>
                </c:pt>
                <c:pt idx="272">
                  <c:v>27</c:v>
                </c:pt>
                <c:pt idx="273">
                  <c:v>6</c:v>
                </c:pt>
                <c:pt idx="274">
                  <c:v>14</c:v>
                </c:pt>
                <c:pt idx="275">
                  <c:v>77</c:v>
                </c:pt>
                <c:pt idx="276">
                  <c:v>28</c:v>
                </c:pt>
                <c:pt idx="277">
                  <c:v>14</c:v>
                </c:pt>
                <c:pt idx="278">
                  <c:v>100</c:v>
                </c:pt>
                <c:pt idx="279">
                  <c:v>6</c:v>
                </c:pt>
                <c:pt idx="280">
                  <c:v>8</c:v>
                </c:pt>
                <c:pt idx="281">
                  <c:v>11</c:v>
                </c:pt>
                <c:pt idx="282">
                  <c:v>22</c:v>
                </c:pt>
                <c:pt idx="283">
                  <c:v>5</c:v>
                </c:pt>
                <c:pt idx="284">
                  <c:v>24</c:v>
                </c:pt>
                <c:pt idx="285">
                  <c:v>38</c:v>
                </c:pt>
                <c:pt idx="286">
                  <c:v>35</c:v>
                </c:pt>
                <c:pt idx="287">
                  <c:v>17</c:v>
                </c:pt>
                <c:pt idx="288">
                  <c:v>12</c:v>
                </c:pt>
                <c:pt idx="289">
                  <c:v>42</c:v>
                </c:pt>
                <c:pt idx="290">
                  <c:v>36</c:v>
                </c:pt>
                <c:pt idx="291">
                  <c:v>25</c:v>
                </c:pt>
                <c:pt idx="292">
                  <c:v>42</c:v>
                </c:pt>
                <c:pt idx="293">
                  <c:v>281</c:v>
                </c:pt>
                <c:pt idx="294">
                  <c:v>86</c:v>
                </c:pt>
                <c:pt idx="295">
                  <c:v>21</c:v>
                </c:pt>
                <c:pt idx="296">
                  <c:v>26</c:v>
                </c:pt>
                <c:pt idx="297">
                  <c:v>30</c:v>
                </c:pt>
                <c:pt idx="298">
                  <c:v>9</c:v>
                </c:pt>
                <c:pt idx="299">
                  <c:v>33</c:v>
                </c:pt>
                <c:pt idx="300">
                  <c:v>24</c:v>
                </c:pt>
                <c:pt idx="301">
                  <c:v>23</c:v>
                </c:pt>
                <c:pt idx="302">
                  <c:v>32</c:v>
                </c:pt>
                <c:pt idx="303">
                  <c:v>7</c:v>
                </c:pt>
                <c:pt idx="304">
                  <c:v>37</c:v>
                </c:pt>
                <c:pt idx="305">
                  <c:v>23</c:v>
                </c:pt>
                <c:pt idx="306">
                  <c:v>5</c:v>
                </c:pt>
                <c:pt idx="307">
                  <c:v>52</c:v>
                </c:pt>
                <c:pt idx="308">
                  <c:v>66</c:v>
                </c:pt>
                <c:pt idx="309">
                  <c:v>17</c:v>
                </c:pt>
                <c:pt idx="310">
                  <c:v>288</c:v>
                </c:pt>
                <c:pt idx="311">
                  <c:v>8</c:v>
                </c:pt>
                <c:pt idx="312">
                  <c:v>66</c:v>
                </c:pt>
                <c:pt idx="313">
                  <c:v>9</c:v>
                </c:pt>
                <c:pt idx="314">
                  <c:v>58</c:v>
                </c:pt>
                <c:pt idx="315">
                  <c:v>199</c:v>
                </c:pt>
                <c:pt idx="316">
                  <c:v>166</c:v>
                </c:pt>
                <c:pt idx="317">
                  <c:v>5</c:v>
                </c:pt>
                <c:pt idx="318">
                  <c:v>127</c:v>
                </c:pt>
                <c:pt idx="319">
                  <c:v>67</c:v>
                </c:pt>
                <c:pt idx="320">
                  <c:v>73</c:v>
                </c:pt>
                <c:pt idx="321">
                  <c:v>48</c:v>
                </c:pt>
                <c:pt idx="322">
                  <c:v>23</c:v>
                </c:pt>
                <c:pt idx="323">
                  <c:v>110</c:v>
                </c:pt>
                <c:pt idx="324">
                  <c:v>14</c:v>
                </c:pt>
                <c:pt idx="325">
                  <c:v>19</c:v>
                </c:pt>
                <c:pt idx="326">
                  <c:v>100</c:v>
                </c:pt>
                <c:pt idx="327">
                  <c:v>12</c:v>
                </c:pt>
                <c:pt idx="328">
                  <c:v>19</c:v>
                </c:pt>
                <c:pt idx="329">
                  <c:v>38</c:v>
                </c:pt>
                <c:pt idx="330">
                  <c:v>37</c:v>
                </c:pt>
                <c:pt idx="331">
                  <c:v>37</c:v>
                </c:pt>
                <c:pt idx="332">
                  <c:v>28</c:v>
                </c:pt>
                <c:pt idx="333">
                  <c:v>67</c:v>
                </c:pt>
                <c:pt idx="334">
                  <c:v>7</c:v>
                </c:pt>
                <c:pt idx="335">
                  <c:v>93</c:v>
                </c:pt>
                <c:pt idx="336">
                  <c:v>56</c:v>
                </c:pt>
                <c:pt idx="337">
                  <c:v>42</c:v>
                </c:pt>
                <c:pt idx="338">
                  <c:v>14</c:v>
                </c:pt>
                <c:pt idx="339">
                  <c:v>22</c:v>
                </c:pt>
                <c:pt idx="340">
                  <c:v>9</c:v>
                </c:pt>
                <c:pt idx="341">
                  <c:v>26</c:v>
                </c:pt>
                <c:pt idx="342">
                  <c:v>12</c:v>
                </c:pt>
                <c:pt idx="343">
                  <c:v>106</c:v>
                </c:pt>
                <c:pt idx="344">
                  <c:v>71</c:v>
                </c:pt>
                <c:pt idx="345">
                  <c:v>16</c:v>
                </c:pt>
                <c:pt idx="346">
                  <c:v>23</c:v>
                </c:pt>
                <c:pt idx="347">
                  <c:v>36</c:v>
                </c:pt>
                <c:pt idx="348">
                  <c:v>20</c:v>
                </c:pt>
                <c:pt idx="349">
                  <c:v>14</c:v>
                </c:pt>
                <c:pt idx="350">
                  <c:v>11</c:v>
                </c:pt>
                <c:pt idx="351">
                  <c:v>66</c:v>
                </c:pt>
                <c:pt idx="352">
                  <c:v>11</c:v>
                </c:pt>
                <c:pt idx="353">
                  <c:v>10</c:v>
                </c:pt>
                <c:pt idx="354">
                  <c:v>61</c:v>
                </c:pt>
                <c:pt idx="355">
                  <c:v>162</c:v>
                </c:pt>
                <c:pt idx="356">
                  <c:v>92</c:v>
                </c:pt>
                <c:pt idx="357">
                  <c:v>21</c:v>
                </c:pt>
                <c:pt idx="358">
                  <c:v>17</c:v>
                </c:pt>
                <c:pt idx="359">
                  <c:v>31</c:v>
                </c:pt>
                <c:pt idx="360">
                  <c:v>22</c:v>
                </c:pt>
                <c:pt idx="361">
                  <c:v>38</c:v>
                </c:pt>
                <c:pt idx="362">
                  <c:v>12</c:v>
                </c:pt>
                <c:pt idx="363">
                  <c:v>27</c:v>
                </c:pt>
                <c:pt idx="364">
                  <c:v>176</c:v>
                </c:pt>
                <c:pt idx="365">
                  <c:v>15</c:v>
                </c:pt>
                <c:pt idx="366">
                  <c:v>47</c:v>
                </c:pt>
                <c:pt idx="367">
                  <c:v>31</c:v>
                </c:pt>
                <c:pt idx="368">
                  <c:v>22</c:v>
                </c:pt>
                <c:pt idx="369">
                  <c:v>67</c:v>
                </c:pt>
                <c:pt idx="370">
                  <c:v>29</c:v>
                </c:pt>
                <c:pt idx="371">
                  <c:v>24</c:v>
                </c:pt>
                <c:pt idx="372">
                  <c:v>8</c:v>
                </c:pt>
                <c:pt idx="373">
                  <c:v>49</c:v>
                </c:pt>
                <c:pt idx="374">
                  <c:v>10</c:v>
                </c:pt>
                <c:pt idx="375">
                  <c:v>17</c:v>
                </c:pt>
                <c:pt idx="376">
                  <c:v>25</c:v>
                </c:pt>
                <c:pt idx="377">
                  <c:v>18</c:v>
                </c:pt>
                <c:pt idx="378">
                  <c:v>39</c:v>
                </c:pt>
                <c:pt idx="379">
                  <c:v>42</c:v>
                </c:pt>
                <c:pt idx="380">
                  <c:v>181</c:v>
                </c:pt>
                <c:pt idx="381">
                  <c:v>28</c:v>
                </c:pt>
                <c:pt idx="382">
                  <c:v>132</c:v>
                </c:pt>
                <c:pt idx="383">
                  <c:v>20</c:v>
                </c:pt>
                <c:pt idx="384">
                  <c:v>26</c:v>
                </c:pt>
                <c:pt idx="385">
                  <c:v>60</c:v>
                </c:pt>
                <c:pt idx="386">
                  <c:v>17</c:v>
                </c:pt>
                <c:pt idx="387">
                  <c:v>158</c:v>
                </c:pt>
                <c:pt idx="388">
                  <c:v>15</c:v>
                </c:pt>
                <c:pt idx="389">
                  <c:v>23</c:v>
                </c:pt>
                <c:pt idx="390">
                  <c:v>34</c:v>
                </c:pt>
                <c:pt idx="391">
                  <c:v>9</c:v>
                </c:pt>
                <c:pt idx="392">
                  <c:v>10</c:v>
                </c:pt>
                <c:pt idx="393">
                  <c:v>18</c:v>
                </c:pt>
                <c:pt idx="394">
                  <c:v>13</c:v>
                </c:pt>
                <c:pt idx="395">
                  <c:v>18</c:v>
                </c:pt>
                <c:pt idx="396">
                  <c:v>6</c:v>
                </c:pt>
                <c:pt idx="397">
                  <c:v>19</c:v>
                </c:pt>
                <c:pt idx="398">
                  <c:v>46</c:v>
                </c:pt>
                <c:pt idx="399">
                  <c:v>40</c:v>
                </c:pt>
                <c:pt idx="400">
                  <c:v>6</c:v>
                </c:pt>
                <c:pt idx="401">
                  <c:v>44</c:v>
                </c:pt>
                <c:pt idx="402">
                  <c:v>53</c:v>
                </c:pt>
                <c:pt idx="403">
                  <c:v>172</c:v>
                </c:pt>
                <c:pt idx="404">
                  <c:v>22</c:v>
                </c:pt>
                <c:pt idx="405">
                  <c:v>29</c:v>
                </c:pt>
                <c:pt idx="406">
                  <c:v>227</c:v>
                </c:pt>
                <c:pt idx="407">
                  <c:v>17</c:v>
                </c:pt>
                <c:pt idx="408">
                  <c:v>18</c:v>
                </c:pt>
                <c:pt idx="409">
                  <c:v>88</c:v>
                </c:pt>
                <c:pt idx="410">
                  <c:v>61</c:v>
                </c:pt>
                <c:pt idx="411">
                  <c:v>32</c:v>
                </c:pt>
                <c:pt idx="412">
                  <c:v>26</c:v>
                </c:pt>
                <c:pt idx="413">
                  <c:v>47</c:v>
                </c:pt>
                <c:pt idx="414">
                  <c:v>11</c:v>
                </c:pt>
                <c:pt idx="415">
                  <c:v>11</c:v>
                </c:pt>
                <c:pt idx="416">
                  <c:v>9</c:v>
                </c:pt>
                <c:pt idx="417">
                  <c:v>39</c:v>
                </c:pt>
                <c:pt idx="418">
                  <c:v>32</c:v>
                </c:pt>
                <c:pt idx="419">
                  <c:v>31</c:v>
                </c:pt>
                <c:pt idx="420">
                  <c:v>20</c:v>
                </c:pt>
                <c:pt idx="421">
                  <c:v>383</c:v>
                </c:pt>
                <c:pt idx="422">
                  <c:v>31</c:v>
                </c:pt>
                <c:pt idx="423">
                  <c:v>182</c:v>
                </c:pt>
                <c:pt idx="424">
                  <c:v>12</c:v>
                </c:pt>
                <c:pt idx="425">
                  <c:v>6</c:v>
                </c:pt>
                <c:pt idx="426">
                  <c:v>48</c:v>
                </c:pt>
                <c:pt idx="427">
                  <c:v>20</c:v>
                </c:pt>
                <c:pt idx="428">
                  <c:v>6</c:v>
                </c:pt>
                <c:pt idx="429">
                  <c:v>26</c:v>
                </c:pt>
                <c:pt idx="430">
                  <c:v>81</c:v>
                </c:pt>
                <c:pt idx="431">
                  <c:v>19</c:v>
                </c:pt>
                <c:pt idx="432">
                  <c:v>6</c:v>
                </c:pt>
                <c:pt idx="433">
                  <c:v>57</c:v>
                </c:pt>
                <c:pt idx="434">
                  <c:v>67</c:v>
                </c:pt>
                <c:pt idx="435">
                  <c:v>18</c:v>
                </c:pt>
                <c:pt idx="436">
                  <c:v>41</c:v>
                </c:pt>
                <c:pt idx="437">
                  <c:v>51</c:v>
                </c:pt>
                <c:pt idx="438">
                  <c:v>17</c:v>
                </c:pt>
                <c:pt idx="439">
                  <c:v>26</c:v>
                </c:pt>
                <c:pt idx="440">
                  <c:v>22</c:v>
                </c:pt>
                <c:pt idx="441">
                  <c:v>21</c:v>
                </c:pt>
                <c:pt idx="442">
                  <c:v>9</c:v>
                </c:pt>
                <c:pt idx="443">
                  <c:v>19</c:v>
                </c:pt>
                <c:pt idx="444">
                  <c:v>38</c:v>
                </c:pt>
                <c:pt idx="445">
                  <c:v>7</c:v>
                </c:pt>
                <c:pt idx="446">
                  <c:v>23</c:v>
                </c:pt>
                <c:pt idx="447">
                  <c:v>4</c:v>
                </c:pt>
                <c:pt idx="448">
                  <c:v>17</c:v>
                </c:pt>
                <c:pt idx="449">
                  <c:v>31</c:v>
                </c:pt>
                <c:pt idx="450">
                  <c:v>7</c:v>
                </c:pt>
                <c:pt idx="451">
                  <c:v>51</c:v>
                </c:pt>
                <c:pt idx="452">
                  <c:v>17</c:v>
                </c:pt>
                <c:pt idx="453">
                  <c:v>76</c:v>
                </c:pt>
                <c:pt idx="454">
                  <c:v>202</c:v>
                </c:pt>
                <c:pt idx="455">
                  <c:v>42</c:v>
                </c:pt>
                <c:pt idx="456">
                  <c:v>17</c:v>
                </c:pt>
                <c:pt idx="457">
                  <c:v>18</c:v>
                </c:pt>
                <c:pt idx="458">
                  <c:v>43</c:v>
                </c:pt>
                <c:pt idx="459">
                  <c:v>137</c:v>
                </c:pt>
                <c:pt idx="460">
                  <c:v>78</c:v>
                </c:pt>
                <c:pt idx="461">
                  <c:v>46</c:v>
                </c:pt>
                <c:pt idx="462">
                  <c:v>17</c:v>
                </c:pt>
                <c:pt idx="463">
                  <c:v>19</c:v>
                </c:pt>
                <c:pt idx="464">
                  <c:v>23</c:v>
                </c:pt>
                <c:pt idx="465">
                  <c:v>56</c:v>
                </c:pt>
                <c:pt idx="466">
                  <c:v>17</c:v>
                </c:pt>
                <c:pt idx="467">
                  <c:v>23</c:v>
                </c:pt>
                <c:pt idx="468">
                  <c:v>19</c:v>
                </c:pt>
                <c:pt idx="469">
                  <c:v>19</c:v>
                </c:pt>
                <c:pt idx="470">
                  <c:v>40</c:v>
                </c:pt>
                <c:pt idx="471">
                  <c:v>37</c:v>
                </c:pt>
                <c:pt idx="472">
                  <c:v>6</c:v>
                </c:pt>
                <c:pt idx="473">
                  <c:v>7</c:v>
                </c:pt>
                <c:pt idx="474">
                  <c:v>26</c:v>
                </c:pt>
                <c:pt idx="475">
                  <c:v>24</c:v>
                </c:pt>
                <c:pt idx="476">
                  <c:v>16</c:v>
                </c:pt>
                <c:pt idx="477">
                  <c:v>43</c:v>
                </c:pt>
                <c:pt idx="478">
                  <c:v>39</c:v>
                </c:pt>
                <c:pt idx="479">
                  <c:v>26</c:v>
                </c:pt>
                <c:pt idx="480">
                  <c:v>69</c:v>
                </c:pt>
                <c:pt idx="481">
                  <c:v>123</c:v>
                </c:pt>
                <c:pt idx="482">
                  <c:v>22</c:v>
                </c:pt>
                <c:pt idx="483">
                  <c:v>65</c:v>
                </c:pt>
                <c:pt idx="484">
                  <c:v>38</c:v>
                </c:pt>
                <c:pt idx="485">
                  <c:v>86</c:v>
                </c:pt>
                <c:pt idx="486">
                  <c:v>80</c:v>
                </c:pt>
                <c:pt idx="487">
                  <c:v>20</c:v>
                </c:pt>
                <c:pt idx="488">
                  <c:v>9</c:v>
                </c:pt>
                <c:pt idx="489">
                  <c:v>5</c:v>
                </c:pt>
                <c:pt idx="490">
                  <c:v>17</c:v>
                </c:pt>
                <c:pt idx="491">
                  <c:v>9</c:v>
                </c:pt>
                <c:pt idx="492">
                  <c:v>29</c:v>
                </c:pt>
                <c:pt idx="493">
                  <c:v>40</c:v>
                </c:pt>
                <c:pt idx="494">
                  <c:v>10</c:v>
                </c:pt>
                <c:pt idx="495">
                  <c:v>24</c:v>
                </c:pt>
                <c:pt idx="496">
                  <c:v>32</c:v>
                </c:pt>
                <c:pt idx="497">
                  <c:v>39</c:v>
                </c:pt>
                <c:pt idx="498">
                  <c:v>11</c:v>
                </c:pt>
                <c:pt idx="499">
                  <c:v>56</c:v>
                </c:pt>
                <c:pt idx="500">
                  <c:v>14</c:v>
                </c:pt>
                <c:pt idx="501">
                  <c:v>132</c:v>
                </c:pt>
                <c:pt idx="502">
                  <c:v>36</c:v>
                </c:pt>
                <c:pt idx="503">
                  <c:v>17</c:v>
                </c:pt>
                <c:pt idx="504">
                  <c:v>26</c:v>
                </c:pt>
                <c:pt idx="505">
                  <c:v>57</c:v>
                </c:pt>
                <c:pt idx="506">
                  <c:v>30</c:v>
                </c:pt>
                <c:pt idx="507">
                  <c:v>119</c:v>
                </c:pt>
                <c:pt idx="508">
                  <c:v>12</c:v>
                </c:pt>
                <c:pt idx="509">
                  <c:v>5</c:v>
                </c:pt>
                <c:pt idx="510">
                  <c:v>7</c:v>
                </c:pt>
                <c:pt idx="511">
                  <c:v>10</c:v>
                </c:pt>
                <c:pt idx="512">
                  <c:v>52</c:v>
                </c:pt>
                <c:pt idx="513">
                  <c:v>106</c:v>
                </c:pt>
                <c:pt idx="514">
                  <c:v>52</c:v>
                </c:pt>
                <c:pt idx="515">
                  <c:v>86</c:v>
                </c:pt>
                <c:pt idx="516">
                  <c:v>10</c:v>
                </c:pt>
                <c:pt idx="517">
                  <c:v>26</c:v>
                </c:pt>
                <c:pt idx="518">
                  <c:v>19</c:v>
                </c:pt>
                <c:pt idx="519">
                  <c:v>52</c:v>
                </c:pt>
                <c:pt idx="520">
                  <c:v>20</c:v>
                </c:pt>
                <c:pt idx="521">
                  <c:v>6</c:v>
                </c:pt>
                <c:pt idx="522">
                  <c:v>11</c:v>
                </c:pt>
                <c:pt idx="523">
                  <c:v>117</c:v>
                </c:pt>
                <c:pt idx="524">
                  <c:v>6</c:v>
                </c:pt>
                <c:pt idx="525">
                  <c:v>16</c:v>
                </c:pt>
                <c:pt idx="526">
                  <c:v>34</c:v>
                </c:pt>
                <c:pt idx="527">
                  <c:v>51</c:v>
                </c:pt>
                <c:pt idx="528">
                  <c:v>43</c:v>
                </c:pt>
                <c:pt idx="529">
                  <c:v>12</c:v>
                </c:pt>
                <c:pt idx="530">
                  <c:v>23</c:v>
                </c:pt>
                <c:pt idx="531">
                  <c:v>13</c:v>
                </c:pt>
                <c:pt idx="532">
                  <c:v>87</c:v>
                </c:pt>
                <c:pt idx="533">
                  <c:v>20</c:v>
                </c:pt>
                <c:pt idx="534">
                  <c:v>31</c:v>
                </c:pt>
                <c:pt idx="535">
                  <c:v>17</c:v>
                </c:pt>
                <c:pt idx="536">
                  <c:v>12</c:v>
                </c:pt>
                <c:pt idx="537">
                  <c:v>39</c:v>
                </c:pt>
                <c:pt idx="538">
                  <c:v>158</c:v>
                </c:pt>
                <c:pt idx="539">
                  <c:v>68</c:v>
                </c:pt>
                <c:pt idx="540">
                  <c:v>73</c:v>
                </c:pt>
                <c:pt idx="541">
                  <c:v>14</c:v>
                </c:pt>
                <c:pt idx="542">
                  <c:v>13</c:v>
                </c:pt>
                <c:pt idx="543">
                  <c:v>96</c:v>
                </c:pt>
                <c:pt idx="544">
                  <c:v>22</c:v>
                </c:pt>
                <c:pt idx="545">
                  <c:v>60</c:v>
                </c:pt>
                <c:pt idx="546">
                  <c:v>70</c:v>
                </c:pt>
                <c:pt idx="547">
                  <c:v>9</c:v>
                </c:pt>
                <c:pt idx="548">
                  <c:v>35</c:v>
                </c:pt>
                <c:pt idx="549">
                  <c:v>10</c:v>
                </c:pt>
                <c:pt idx="550">
                  <c:v>8</c:v>
                </c:pt>
                <c:pt idx="551">
                  <c:v>9</c:v>
                </c:pt>
                <c:pt idx="552">
                  <c:v>15</c:v>
                </c:pt>
                <c:pt idx="553">
                  <c:v>5</c:v>
                </c:pt>
                <c:pt idx="554">
                  <c:v>37</c:v>
                </c:pt>
                <c:pt idx="555">
                  <c:v>66</c:v>
                </c:pt>
                <c:pt idx="556">
                  <c:v>43</c:v>
                </c:pt>
                <c:pt idx="557">
                  <c:v>16</c:v>
                </c:pt>
                <c:pt idx="558">
                  <c:v>8</c:v>
                </c:pt>
                <c:pt idx="559">
                  <c:v>36</c:v>
                </c:pt>
                <c:pt idx="560">
                  <c:v>14</c:v>
                </c:pt>
                <c:pt idx="561">
                  <c:v>348</c:v>
                </c:pt>
                <c:pt idx="562">
                  <c:v>26</c:v>
                </c:pt>
                <c:pt idx="563">
                  <c:v>77</c:v>
                </c:pt>
                <c:pt idx="564">
                  <c:v>16</c:v>
                </c:pt>
                <c:pt idx="565">
                  <c:v>38</c:v>
                </c:pt>
                <c:pt idx="566">
                  <c:v>25</c:v>
                </c:pt>
                <c:pt idx="567">
                  <c:v>8</c:v>
                </c:pt>
                <c:pt idx="568">
                  <c:v>46</c:v>
                </c:pt>
                <c:pt idx="569">
                  <c:v>15</c:v>
                </c:pt>
                <c:pt idx="570">
                  <c:v>89</c:v>
                </c:pt>
                <c:pt idx="571">
                  <c:v>34</c:v>
                </c:pt>
                <c:pt idx="572">
                  <c:v>30</c:v>
                </c:pt>
                <c:pt idx="573">
                  <c:v>76</c:v>
                </c:pt>
                <c:pt idx="574">
                  <c:v>286</c:v>
                </c:pt>
                <c:pt idx="575">
                  <c:v>9</c:v>
                </c:pt>
                <c:pt idx="576">
                  <c:v>23</c:v>
                </c:pt>
                <c:pt idx="577">
                  <c:v>198</c:v>
                </c:pt>
                <c:pt idx="578">
                  <c:v>41</c:v>
                </c:pt>
                <c:pt idx="579">
                  <c:v>31</c:v>
                </c:pt>
                <c:pt idx="580">
                  <c:v>98</c:v>
                </c:pt>
                <c:pt idx="581">
                  <c:v>25</c:v>
                </c:pt>
                <c:pt idx="582">
                  <c:v>50</c:v>
                </c:pt>
                <c:pt idx="583">
                  <c:v>20</c:v>
                </c:pt>
                <c:pt idx="584">
                  <c:v>248</c:v>
                </c:pt>
                <c:pt idx="585">
                  <c:v>13</c:v>
                </c:pt>
                <c:pt idx="586">
                  <c:v>46</c:v>
                </c:pt>
                <c:pt idx="587">
                  <c:v>172</c:v>
                </c:pt>
                <c:pt idx="588">
                  <c:v>22</c:v>
                </c:pt>
                <c:pt idx="589">
                  <c:v>35</c:v>
                </c:pt>
                <c:pt idx="590">
                  <c:v>23</c:v>
                </c:pt>
                <c:pt idx="591">
                  <c:v>11</c:v>
                </c:pt>
                <c:pt idx="592">
                  <c:v>5</c:v>
                </c:pt>
                <c:pt idx="593">
                  <c:v>16</c:v>
                </c:pt>
                <c:pt idx="594">
                  <c:v>43</c:v>
                </c:pt>
                <c:pt idx="595">
                  <c:v>184</c:v>
                </c:pt>
                <c:pt idx="596">
                  <c:v>54</c:v>
                </c:pt>
                <c:pt idx="597">
                  <c:v>46</c:v>
                </c:pt>
                <c:pt idx="598">
                  <c:v>30</c:v>
                </c:pt>
                <c:pt idx="599">
                  <c:v>9</c:v>
                </c:pt>
                <c:pt idx="600">
                  <c:v>10</c:v>
                </c:pt>
                <c:pt idx="601">
                  <c:v>15</c:v>
                </c:pt>
                <c:pt idx="602">
                  <c:v>21</c:v>
                </c:pt>
                <c:pt idx="603">
                  <c:v>138</c:v>
                </c:pt>
                <c:pt idx="604">
                  <c:v>13</c:v>
                </c:pt>
                <c:pt idx="605">
                  <c:v>15</c:v>
                </c:pt>
                <c:pt idx="606">
                  <c:v>55</c:v>
                </c:pt>
                <c:pt idx="607">
                  <c:v>11</c:v>
                </c:pt>
                <c:pt idx="608">
                  <c:v>25</c:v>
                </c:pt>
                <c:pt idx="609">
                  <c:v>38</c:v>
                </c:pt>
                <c:pt idx="610">
                  <c:v>36</c:v>
                </c:pt>
                <c:pt idx="611">
                  <c:v>101</c:v>
                </c:pt>
                <c:pt idx="612">
                  <c:v>18</c:v>
                </c:pt>
                <c:pt idx="613">
                  <c:v>12</c:v>
                </c:pt>
                <c:pt idx="614">
                  <c:v>21</c:v>
                </c:pt>
                <c:pt idx="615">
                  <c:v>31</c:v>
                </c:pt>
                <c:pt idx="616">
                  <c:v>13</c:v>
                </c:pt>
                <c:pt idx="617">
                  <c:v>10</c:v>
                </c:pt>
                <c:pt idx="618">
                  <c:v>25</c:v>
                </c:pt>
                <c:pt idx="619">
                  <c:v>62</c:v>
                </c:pt>
                <c:pt idx="620">
                  <c:v>5</c:v>
                </c:pt>
                <c:pt idx="621">
                  <c:v>97</c:v>
                </c:pt>
                <c:pt idx="622">
                  <c:v>24</c:v>
                </c:pt>
                <c:pt idx="623">
                  <c:v>249</c:v>
                </c:pt>
                <c:pt idx="624">
                  <c:v>78</c:v>
                </c:pt>
                <c:pt idx="625">
                  <c:v>46</c:v>
                </c:pt>
                <c:pt idx="626">
                  <c:v>53</c:v>
                </c:pt>
                <c:pt idx="627">
                  <c:v>13</c:v>
                </c:pt>
                <c:pt idx="628">
                  <c:v>25</c:v>
                </c:pt>
                <c:pt idx="629">
                  <c:v>44</c:v>
                </c:pt>
                <c:pt idx="630">
                  <c:v>17</c:v>
                </c:pt>
                <c:pt idx="631">
                  <c:v>31</c:v>
                </c:pt>
                <c:pt idx="632">
                  <c:v>47</c:v>
                </c:pt>
                <c:pt idx="633">
                  <c:v>16</c:v>
                </c:pt>
                <c:pt idx="634">
                  <c:v>81</c:v>
                </c:pt>
                <c:pt idx="635">
                  <c:v>57</c:v>
                </c:pt>
                <c:pt idx="636">
                  <c:v>33</c:v>
                </c:pt>
                <c:pt idx="637">
                  <c:v>21</c:v>
                </c:pt>
                <c:pt idx="638">
                  <c:v>83</c:v>
                </c:pt>
                <c:pt idx="639">
                  <c:v>5</c:v>
                </c:pt>
                <c:pt idx="640">
                  <c:v>44</c:v>
                </c:pt>
                <c:pt idx="641">
                  <c:v>23</c:v>
                </c:pt>
                <c:pt idx="642">
                  <c:v>20</c:v>
                </c:pt>
                <c:pt idx="643">
                  <c:v>150</c:v>
                </c:pt>
                <c:pt idx="644">
                  <c:v>15</c:v>
                </c:pt>
                <c:pt idx="645">
                  <c:v>8</c:v>
                </c:pt>
                <c:pt idx="646">
                  <c:v>9</c:v>
                </c:pt>
                <c:pt idx="647">
                  <c:v>10</c:v>
                </c:pt>
                <c:pt idx="648">
                  <c:v>16</c:v>
                </c:pt>
                <c:pt idx="649">
                  <c:v>146</c:v>
                </c:pt>
                <c:pt idx="650">
                  <c:v>57</c:v>
                </c:pt>
                <c:pt idx="651">
                  <c:v>15</c:v>
                </c:pt>
                <c:pt idx="652">
                  <c:v>40</c:v>
                </c:pt>
                <c:pt idx="653">
                  <c:v>20</c:v>
                </c:pt>
                <c:pt idx="654">
                  <c:v>7</c:v>
                </c:pt>
                <c:pt idx="655">
                  <c:v>2</c:v>
                </c:pt>
                <c:pt idx="656">
                  <c:v>7</c:v>
                </c:pt>
                <c:pt idx="657">
                  <c:v>33</c:v>
                </c:pt>
                <c:pt idx="658">
                  <c:v>28</c:v>
                </c:pt>
                <c:pt idx="659">
                  <c:v>31</c:v>
                </c:pt>
                <c:pt idx="660">
                  <c:v>11</c:v>
                </c:pt>
                <c:pt idx="661">
                  <c:v>35</c:v>
                </c:pt>
                <c:pt idx="662">
                  <c:v>29</c:v>
                </c:pt>
                <c:pt idx="663">
                  <c:v>9</c:v>
                </c:pt>
                <c:pt idx="664">
                  <c:v>25</c:v>
                </c:pt>
                <c:pt idx="665">
                  <c:v>54</c:v>
                </c:pt>
                <c:pt idx="666">
                  <c:v>140</c:v>
                </c:pt>
                <c:pt idx="667">
                  <c:v>59</c:v>
                </c:pt>
                <c:pt idx="668">
                  <c:v>22</c:v>
                </c:pt>
                <c:pt idx="669">
                  <c:v>14</c:v>
                </c:pt>
                <c:pt idx="670">
                  <c:v>45</c:v>
                </c:pt>
                <c:pt idx="671">
                  <c:v>253</c:v>
                </c:pt>
                <c:pt idx="672">
                  <c:v>102</c:v>
                </c:pt>
                <c:pt idx="673">
                  <c:v>46</c:v>
                </c:pt>
                <c:pt idx="674">
                  <c:v>34</c:v>
                </c:pt>
                <c:pt idx="675">
                  <c:v>29</c:v>
                </c:pt>
                <c:pt idx="676">
                  <c:v>13</c:v>
                </c:pt>
                <c:pt idx="677">
                  <c:v>16</c:v>
                </c:pt>
                <c:pt idx="678">
                  <c:v>362</c:v>
                </c:pt>
                <c:pt idx="679">
                  <c:v>70</c:v>
                </c:pt>
                <c:pt idx="680">
                  <c:v>27</c:v>
                </c:pt>
                <c:pt idx="681">
                  <c:v>34</c:v>
                </c:pt>
                <c:pt idx="682">
                  <c:v>47</c:v>
                </c:pt>
                <c:pt idx="683">
                  <c:v>54</c:v>
                </c:pt>
                <c:pt idx="684">
                  <c:v>157</c:v>
                </c:pt>
                <c:pt idx="685">
                  <c:v>57</c:v>
                </c:pt>
                <c:pt idx="686">
                  <c:v>13</c:v>
                </c:pt>
                <c:pt idx="687">
                  <c:v>61</c:v>
                </c:pt>
                <c:pt idx="688">
                  <c:v>13</c:v>
                </c:pt>
                <c:pt idx="689">
                  <c:v>74</c:v>
                </c:pt>
                <c:pt idx="690">
                  <c:v>60</c:v>
                </c:pt>
                <c:pt idx="691">
                  <c:v>23</c:v>
                </c:pt>
                <c:pt idx="692">
                  <c:v>83</c:v>
                </c:pt>
                <c:pt idx="693">
                  <c:v>15</c:v>
                </c:pt>
                <c:pt idx="694">
                  <c:v>38</c:v>
                </c:pt>
                <c:pt idx="695">
                  <c:v>20</c:v>
                </c:pt>
                <c:pt idx="696">
                  <c:v>43</c:v>
                </c:pt>
                <c:pt idx="697">
                  <c:v>11</c:v>
                </c:pt>
                <c:pt idx="698">
                  <c:v>11</c:v>
                </c:pt>
                <c:pt idx="699">
                  <c:v>56</c:v>
                </c:pt>
                <c:pt idx="700">
                  <c:v>19</c:v>
                </c:pt>
                <c:pt idx="701">
                  <c:v>27</c:v>
                </c:pt>
                <c:pt idx="702">
                  <c:v>14</c:v>
                </c:pt>
                <c:pt idx="703">
                  <c:v>13</c:v>
                </c:pt>
                <c:pt idx="704">
                  <c:v>7</c:v>
                </c:pt>
                <c:pt idx="705">
                  <c:v>26</c:v>
                </c:pt>
                <c:pt idx="706">
                  <c:v>45</c:v>
                </c:pt>
                <c:pt idx="707">
                  <c:v>57</c:v>
                </c:pt>
                <c:pt idx="708">
                  <c:v>9</c:v>
                </c:pt>
                <c:pt idx="709">
                  <c:v>26</c:v>
                </c:pt>
                <c:pt idx="710">
                  <c:v>472</c:v>
                </c:pt>
                <c:pt idx="711">
                  <c:v>30</c:v>
                </c:pt>
                <c:pt idx="712">
                  <c:v>14</c:v>
                </c:pt>
                <c:pt idx="713">
                  <c:v>24</c:v>
                </c:pt>
                <c:pt idx="714">
                  <c:v>10</c:v>
                </c:pt>
                <c:pt idx="715">
                  <c:v>60</c:v>
                </c:pt>
                <c:pt idx="716">
                  <c:v>8</c:v>
                </c:pt>
                <c:pt idx="717">
                  <c:v>43</c:v>
                </c:pt>
                <c:pt idx="718">
                  <c:v>96</c:v>
                </c:pt>
                <c:pt idx="719">
                  <c:v>662</c:v>
                </c:pt>
                <c:pt idx="720">
                  <c:v>14</c:v>
                </c:pt>
                <c:pt idx="721">
                  <c:v>20</c:v>
                </c:pt>
                <c:pt idx="722">
                  <c:v>8</c:v>
                </c:pt>
                <c:pt idx="723">
                  <c:v>21</c:v>
                </c:pt>
                <c:pt idx="724">
                  <c:v>29</c:v>
                </c:pt>
                <c:pt idx="725">
                  <c:v>22</c:v>
                </c:pt>
                <c:pt idx="726">
                  <c:v>11</c:v>
                </c:pt>
                <c:pt idx="727">
                  <c:v>14</c:v>
                </c:pt>
                <c:pt idx="728">
                  <c:v>9</c:v>
                </c:pt>
                <c:pt idx="729">
                  <c:v>23</c:v>
                </c:pt>
                <c:pt idx="730">
                  <c:v>19</c:v>
                </c:pt>
                <c:pt idx="731">
                  <c:v>5</c:v>
                </c:pt>
                <c:pt idx="732">
                  <c:v>11</c:v>
                </c:pt>
                <c:pt idx="733">
                  <c:v>378</c:v>
                </c:pt>
                <c:pt idx="734">
                  <c:v>3</c:v>
                </c:pt>
                <c:pt idx="735">
                  <c:v>23</c:v>
                </c:pt>
                <c:pt idx="736">
                  <c:v>13</c:v>
                </c:pt>
                <c:pt idx="737">
                  <c:v>32</c:v>
                </c:pt>
                <c:pt idx="738">
                  <c:v>96</c:v>
                </c:pt>
                <c:pt idx="739">
                  <c:v>31</c:v>
                </c:pt>
                <c:pt idx="740">
                  <c:v>17</c:v>
                </c:pt>
                <c:pt idx="741">
                  <c:v>8</c:v>
                </c:pt>
                <c:pt idx="742">
                  <c:v>28</c:v>
                </c:pt>
                <c:pt idx="743">
                  <c:v>359</c:v>
                </c:pt>
                <c:pt idx="744">
                  <c:v>34</c:v>
                </c:pt>
                <c:pt idx="745">
                  <c:v>18</c:v>
                </c:pt>
                <c:pt idx="746">
                  <c:v>48</c:v>
                </c:pt>
                <c:pt idx="747">
                  <c:v>8</c:v>
                </c:pt>
                <c:pt idx="748">
                  <c:v>41</c:v>
                </c:pt>
                <c:pt idx="749">
                  <c:v>14</c:v>
                </c:pt>
                <c:pt idx="750">
                  <c:v>27</c:v>
                </c:pt>
                <c:pt idx="751">
                  <c:v>69</c:v>
                </c:pt>
                <c:pt idx="752">
                  <c:v>20</c:v>
                </c:pt>
                <c:pt idx="753">
                  <c:v>9</c:v>
                </c:pt>
                <c:pt idx="754">
                  <c:v>19</c:v>
                </c:pt>
                <c:pt idx="755">
                  <c:v>117</c:v>
                </c:pt>
                <c:pt idx="756">
                  <c:v>98</c:v>
                </c:pt>
                <c:pt idx="757">
                  <c:v>61</c:v>
                </c:pt>
                <c:pt idx="758">
                  <c:v>33</c:v>
                </c:pt>
                <c:pt idx="759">
                  <c:v>39</c:v>
                </c:pt>
                <c:pt idx="760">
                  <c:v>31</c:v>
                </c:pt>
                <c:pt idx="761">
                  <c:v>20</c:v>
                </c:pt>
                <c:pt idx="762">
                  <c:v>28</c:v>
                </c:pt>
                <c:pt idx="763">
                  <c:v>94</c:v>
                </c:pt>
                <c:pt idx="764">
                  <c:v>11</c:v>
                </c:pt>
                <c:pt idx="765">
                  <c:v>1</c:v>
                </c:pt>
                <c:pt idx="766">
                  <c:v>10</c:v>
                </c:pt>
                <c:pt idx="767">
                  <c:v>8</c:v>
                </c:pt>
                <c:pt idx="768">
                  <c:v>25</c:v>
                </c:pt>
                <c:pt idx="769">
                  <c:v>11</c:v>
                </c:pt>
                <c:pt idx="770">
                  <c:v>43</c:v>
                </c:pt>
                <c:pt idx="771">
                  <c:v>12</c:v>
                </c:pt>
                <c:pt idx="772">
                  <c:v>43</c:v>
                </c:pt>
                <c:pt idx="773">
                  <c:v>20</c:v>
                </c:pt>
                <c:pt idx="774">
                  <c:v>9</c:v>
                </c:pt>
                <c:pt idx="775">
                  <c:v>56</c:v>
                </c:pt>
                <c:pt idx="776">
                  <c:v>75</c:v>
                </c:pt>
                <c:pt idx="777">
                  <c:v>27</c:v>
                </c:pt>
                <c:pt idx="778">
                  <c:v>28</c:v>
                </c:pt>
                <c:pt idx="779">
                  <c:v>30</c:v>
                </c:pt>
                <c:pt idx="780">
                  <c:v>30</c:v>
                </c:pt>
                <c:pt idx="781">
                  <c:v>29</c:v>
                </c:pt>
                <c:pt idx="782">
                  <c:v>26</c:v>
                </c:pt>
                <c:pt idx="783">
                  <c:v>7</c:v>
                </c:pt>
                <c:pt idx="784">
                  <c:v>12</c:v>
                </c:pt>
                <c:pt idx="785">
                  <c:v>8</c:v>
                </c:pt>
                <c:pt idx="786">
                  <c:v>148</c:v>
                </c:pt>
                <c:pt idx="787">
                  <c:v>15</c:v>
                </c:pt>
                <c:pt idx="788">
                  <c:v>20</c:v>
                </c:pt>
                <c:pt idx="789">
                  <c:v>6</c:v>
                </c:pt>
                <c:pt idx="790">
                  <c:v>9</c:v>
                </c:pt>
                <c:pt idx="791">
                  <c:v>13</c:v>
                </c:pt>
                <c:pt idx="792">
                  <c:v>27</c:v>
                </c:pt>
                <c:pt idx="793">
                  <c:v>44</c:v>
                </c:pt>
                <c:pt idx="794">
                  <c:v>6</c:v>
                </c:pt>
                <c:pt idx="795">
                  <c:v>16</c:v>
                </c:pt>
                <c:pt idx="796">
                  <c:v>37</c:v>
                </c:pt>
                <c:pt idx="797">
                  <c:v>102</c:v>
                </c:pt>
                <c:pt idx="798">
                  <c:v>255</c:v>
                </c:pt>
                <c:pt idx="799">
                  <c:v>91</c:v>
                </c:pt>
                <c:pt idx="800">
                  <c:v>2</c:v>
                </c:pt>
                <c:pt idx="801">
                  <c:v>36</c:v>
                </c:pt>
                <c:pt idx="802">
                  <c:v>11</c:v>
                </c:pt>
                <c:pt idx="803">
                  <c:v>5</c:v>
                </c:pt>
                <c:pt idx="804">
                  <c:v>12</c:v>
                </c:pt>
                <c:pt idx="805">
                  <c:v>54</c:v>
                </c:pt>
                <c:pt idx="806">
                  <c:v>32</c:v>
                </c:pt>
                <c:pt idx="807">
                  <c:v>8</c:v>
                </c:pt>
                <c:pt idx="808">
                  <c:v>38</c:v>
                </c:pt>
                <c:pt idx="809">
                  <c:v>15</c:v>
                </c:pt>
                <c:pt idx="810">
                  <c:v>17</c:v>
                </c:pt>
                <c:pt idx="811">
                  <c:v>12</c:v>
                </c:pt>
                <c:pt idx="812">
                  <c:v>31</c:v>
                </c:pt>
                <c:pt idx="813">
                  <c:v>29</c:v>
                </c:pt>
                <c:pt idx="814">
                  <c:v>18</c:v>
                </c:pt>
                <c:pt idx="815">
                  <c:v>11</c:v>
                </c:pt>
                <c:pt idx="816">
                  <c:v>12</c:v>
                </c:pt>
                <c:pt idx="817">
                  <c:v>19</c:v>
                </c:pt>
                <c:pt idx="818">
                  <c:v>69</c:v>
                </c:pt>
                <c:pt idx="819">
                  <c:v>120</c:v>
                </c:pt>
                <c:pt idx="820">
                  <c:v>25</c:v>
                </c:pt>
                <c:pt idx="821">
                  <c:v>15</c:v>
                </c:pt>
                <c:pt idx="822">
                  <c:v>36</c:v>
                </c:pt>
                <c:pt idx="823">
                  <c:v>39</c:v>
                </c:pt>
                <c:pt idx="824">
                  <c:v>75</c:v>
                </c:pt>
                <c:pt idx="825">
                  <c:v>17</c:v>
                </c:pt>
                <c:pt idx="826">
                  <c:v>161</c:v>
                </c:pt>
                <c:pt idx="827">
                  <c:v>26</c:v>
                </c:pt>
                <c:pt idx="828">
                  <c:v>222</c:v>
                </c:pt>
                <c:pt idx="829">
                  <c:v>52</c:v>
                </c:pt>
                <c:pt idx="830">
                  <c:v>10</c:v>
                </c:pt>
                <c:pt idx="831">
                  <c:v>7</c:v>
                </c:pt>
                <c:pt idx="832">
                  <c:v>43</c:v>
                </c:pt>
                <c:pt idx="833">
                  <c:v>10</c:v>
                </c:pt>
                <c:pt idx="834">
                  <c:v>9</c:v>
                </c:pt>
                <c:pt idx="835">
                  <c:v>40</c:v>
                </c:pt>
                <c:pt idx="836">
                  <c:v>34</c:v>
                </c:pt>
                <c:pt idx="837">
                  <c:v>115</c:v>
                </c:pt>
                <c:pt idx="838">
                  <c:v>13</c:v>
                </c:pt>
                <c:pt idx="839">
                  <c:v>13</c:v>
                </c:pt>
                <c:pt idx="840">
                  <c:v>33</c:v>
                </c:pt>
                <c:pt idx="841">
                  <c:v>50</c:v>
                </c:pt>
                <c:pt idx="842">
                  <c:v>20</c:v>
                </c:pt>
                <c:pt idx="843">
                  <c:v>51</c:v>
                </c:pt>
                <c:pt idx="844">
                  <c:v>74</c:v>
                </c:pt>
                <c:pt idx="845">
                  <c:v>41</c:v>
                </c:pt>
                <c:pt idx="846">
                  <c:v>48</c:v>
                </c:pt>
                <c:pt idx="847">
                  <c:v>4</c:v>
                </c:pt>
                <c:pt idx="848">
                  <c:v>25</c:v>
                </c:pt>
                <c:pt idx="849">
                  <c:v>80</c:v>
                </c:pt>
                <c:pt idx="850">
                  <c:v>47</c:v>
                </c:pt>
                <c:pt idx="851">
                  <c:v>14</c:v>
                </c:pt>
                <c:pt idx="852">
                  <c:v>9</c:v>
                </c:pt>
                <c:pt idx="853">
                  <c:v>23</c:v>
                </c:pt>
                <c:pt idx="854">
                  <c:v>99</c:v>
                </c:pt>
                <c:pt idx="855">
                  <c:v>26</c:v>
                </c:pt>
                <c:pt idx="856">
                  <c:v>157</c:v>
                </c:pt>
                <c:pt idx="857">
                  <c:v>123</c:v>
                </c:pt>
                <c:pt idx="858">
                  <c:v>25</c:v>
                </c:pt>
                <c:pt idx="859">
                  <c:v>56</c:v>
                </c:pt>
                <c:pt idx="860">
                  <c:v>30</c:v>
                </c:pt>
                <c:pt idx="861">
                  <c:v>29</c:v>
                </c:pt>
                <c:pt idx="862">
                  <c:v>13</c:v>
                </c:pt>
                <c:pt idx="863">
                  <c:v>34</c:v>
                </c:pt>
                <c:pt idx="864">
                  <c:v>13</c:v>
                </c:pt>
                <c:pt idx="865">
                  <c:v>19</c:v>
                </c:pt>
                <c:pt idx="866">
                  <c:v>88</c:v>
                </c:pt>
                <c:pt idx="867">
                  <c:v>23</c:v>
                </c:pt>
                <c:pt idx="868">
                  <c:v>26</c:v>
                </c:pt>
                <c:pt idx="869">
                  <c:v>67</c:v>
                </c:pt>
                <c:pt idx="870">
                  <c:v>18</c:v>
                </c:pt>
                <c:pt idx="871">
                  <c:v>88</c:v>
                </c:pt>
                <c:pt idx="872">
                  <c:v>12</c:v>
                </c:pt>
                <c:pt idx="873">
                  <c:v>17</c:v>
                </c:pt>
                <c:pt idx="874">
                  <c:v>22</c:v>
                </c:pt>
                <c:pt idx="875">
                  <c:v>14</c:v>
                </c:pt>
                <c:pt idx="876">
                  <c:v>59</c:v>
                </c:pt>
                <c:pt idx="877">
                  <c:v>41</c:v>
                </c:pt>
                <c:pt idx="878">
                  <c:v>24</c:v>
                </c:pt>
                <c:pt idx="879">
                  <c:v>8</c:v>
                </c:pt>
                <c:pt idx="880">
                  <c:v>56</c:v>
                </c:pt>
                <c:pt idx="881">
                  <c:v>117</c:v>
                </c:pt>
                <c:pt idx="882">
                  <c:v>26</c:v>
                </c:pt>
                <c:pt idx="883">
                  <c:v>22</c:v>
                </c:pt>
                <c:pt idx="884">
                  <c:v>5</c:v>
                </c:pt>
                <c:pt idx="885">
                  <c:v>11</c:v>
                </c:pt>
                <c:pt idx="886">
                  <c:v>19</c:v>
                </c:pt>
                <c:pt idx="887">
                  <c:v>105</c:v>
                </c:pt>
                <c:pt idx="888">
                  <c:v>18</c:v>
                </c:pt>
                <c:pt idx="889">
                  <c:v>16</c:v>
                </c:pt>
                <c:pt idx="890">
                  <c:v>28</c:v>
                </c:pt>
                <c:pt idx="891">
                  <c:v>42</c:v>
                </c:pt>
                <c:pt idx="892">
                  <c:v>28</c:v>
                </c:pt>
                <c:pt idx="893">
                  <c:v>26</c:v>
                </c:pt>
                <c:pt idx="894">
                  <c:v>9</c:v>
                </c:pt>
                <c:pt idx="895">
                  <c:v>17</c:v>
                </c:pt>
                <c:pt idx="896">
                  <c:v>45</c:v>
                </c:pt>
                <c:pt idx="897">
                  <c:v>7</c:v>
                </c:pt>
                <c:pt idx="898">
                  <c:v>20</c:v>
                </c:pt>
                <c:pt idx="899">
                  <c:v>9</c:v>
                </c:pt>
                <c:pt idx="900">
                  <c:v>4</c:v>
                </c:pt>
                <c:pt idx="901">
                  <c:v>33</c:v>
                </c:pt>
                <c:pt idx="902">
                  <c:v>37</c:v>
                </c:pt>
                <c:pt idx="903">
                  <c:v>6</c:v>
                </c:pt>
                <c:pt idx="904">
                  <c:v>30</c:v>
                </c:pt>
                <c:pt idx="905">
                  <c:v>49</c:v>
                </c:pt>
                <c:pt idx="906">
                  <c:v>72</c:v>
                </c:pt>
                <c:pt idx="907">
                  <c:v>11</c:v>
                </c:pt>
                <c:pt idx="908">
                  <c:v>32</c:v>
                </c:pt>
                <c:pt idx="909">
                  <c:v>43</c:v>
                </c:pt>
                <c:pt idx="910">
                  <c:v>31</c:v>
                </c:pt>
                <c:pt idx="911">
                  <c:v>14</c:v>
                </c:pt>
                <c:pt idx="912">
                  <c:v>10</c:v>
                </c:pt>
                <c:pt idx="913">
                  <c:v>37</c:v>
                </c:pt>
                <c:pt idx="914">
                  <c:v>92</c:v>
                </c:pt>
                <c:pt idx="915">
                  <c:v>21</c:v>
                </c:pt>
                <c:pt idx="916">
                  <c:v>6</c:v>
                </c:pt>
                <c:pt idx="917">
                  <c:v>139</c:v>
                </c:pt>
                <c:pt idx="918">
                  <c:v>41</c:v>
                </c:pt>
                <c:pt idx="919">
                  <c:v>90</c:v>
                </c:pt>
                <c:pt idx="920">
                  <c:v>18</c:v>
                </c:pt>
                <c:pt idx="921">
                  <c:v>34</c:v>
                </c:pt>
                <c:pt idx="922">
                  <c:v>50</c:v>
                </c:pt>
                <c:pt idx="923">
                  <c:v>42</c:v>
                </c:pt>
                <c:pt idx="924">
                  <c:v>23</c:v>
                </c:pt>
                <c:pt idx="925">
                  <c:v>72</c:v>
                </c:pt>
                <c:pt idx="926">
                  <c:v>58</c:v>
                </c:pt>
                <c:pt idx="927">
                  <c:v>24</c:v>
                </c:pt>
                <c:pt idx="928">
                  <c:v>6</c:v>
                </c:pt>
                <c:pt idx="929">
                  <c:v>9</c:v>
                </c:pt>
                <c:pt idx="930">
                  <c:v>20</c:v>
                </c:pt>
                <c:pt idx="931">
                  <c:v>103</c:v>
                </c:pt>
                <c:pt idx="932">
                  <c:v>74</c:v>
                </c:pt>
                <c:pt idx="933">
                  <c:v>27</c:v>
                </c:pt>
                <c:pt idx="934">
                  <c:v>9</c:v>
                </c:pt>
                <c:pt idx="935">
                  <c:v>23</c:v>
                </c:pt>
                <c:pt idx="936">
                  <c:v>39</c:v>
                </c:pt>
                <c:pt idx="937">
                  <c:v>37</c:v>
                </c:pt>
                <c:pt idx="938">
                  <c:v>69</c:v>
                </c:pt>
                <c:pt idx="939">
                  <c:v>13</c:v>
                </c:pt>
                <c:pt idx="940">
                  <c:v>67</c:v>
                </c:pt>
                <c:pt idx="941">
                  <c:v>31</c:v>
                </c:pt>
                <c:pt idx="942">
                  <c:v>82</c:v>
                </c:pt>
                <c:pt idx="943">
                  <c:v>34</c:v>
                </c:pt>
                <c:pt idx="944">
                  <c:v>25</c:v>
                </c:pt>
                <c:pt idx="945">
                  <c:v>13</c:v>
                </c:pt>
                <c:pt idx="946">
                  <c:v>105</c:v>
                </c:pt>
                <c:pt idx="947">
                  <c:v>21</c:v>
                </c:pt>
                <c:pt idx="948">
                  <c:v>7</c:v>
                </c:pt>
                <c:pt idx="949">
                  <c:v>44</c:v>
                </c:pt>
                <c:pt idx="950">
                  <c:v>52</c:v>
                </c:pt>
                <c:pt idx="951">
                  <c:v>26</c:v>
                </c:pt>
                <c:pt idx="952">
                  <c:v>57</c:v>
                </c:pt>
                <c:pt idx="953">
                  <c:v>14</c:v>
                </c:pt>
                <c:pt idx="954">
                  <c:v>13</c:v>
                </c:pt>
                <c:pt idx="955">
                  <c:v>23</c:v>
                </c:pt>
                <c:pt idx="956">
                  <c:v>6</c:v>
                </c:pt>
                <c:pt idx="957">
                  <c:v>75</c:v>
                </c:pt>
                <c:pt idx="958">
                  <c:v>50</c:v>
                </c:pt>
                <c:pt idx="959">
                  <c:v>11</c:v>
                </c:pt>
                <c:pt idx="960">
                  <c:v>40</c:v>
                </c:pt>
                <c:pt idx="961">
                  <c:v>25</c:v>
                </c:pt>
                <c:pt idx="962">
                  <c:v>75</c:v>
                </c:pt>
                <c:pt idx="963">
                  <c:v>42</c:v>
                </c:pt>
                <c:pt idx="964">
                  <c:v>35</c:v>
                </c:pt>
                <c:pt idx="965">
                  <c:v>7</c:v>
                </c:pt>
                <c:pt idx="966">
                  <c:v>54</c:v>
                </c:pt>
                <c:pt idx="967">
                  <c:v>11</c:v>
                </c:pt>
                <c:pt idx="968">
                  <c:v>15</c:v>
                </c:pt>
                <c:pt idx="969">
                  <c:v>122</c:v>
                </c:pt>
                <c:pt idx="970">
                  <c:v>36</c:v>
                </c:pt>
                <c:pt idx="971">
                  <c:v>121</c:v>
                </c:pt>
                <c:pt idx="972">
                  <c:v>16</c:v>
                </c:pt>
                <c:pt idx="973">
                  <c:v>12</c:v>
                </c:pt>
                <c:pt idx="974">
                  <c:v>154</c:v>
                </c:pt>
                <c:pt idx="975">
                  <c:v>7</c:v>
                </c:pt>
                <c:pt idx="976">
                  <c:v>16</c:v>
                </c:pt>
                <c:pt idx="977">
                  <c:v>5</c:v>
                </c:pt>
                <c:pt idx="978">
                  <c:v>112</c:v>
                </c:pt>
                <c:pt idx="979">
                  <c:v>42</c:v>
                </c:pt>
                <c:pt idx="980">
                  <c:v>29</c:v>
                </c:pt>
                <c:pt idx="981">
                  <c:v>72</c:v>
                </c:pt>
                <c:pt idx="982">
                  <c:v>21</c:v>
                </c:pt>
                <c:pt idx="983">
                  <c:v>32</c:v>
                </c:pt>
                <c:pt idx="984">
                  <c:v>25</c:v>
                </c:pt>
                <c:pt idx="985">
                  <c:v>25</c:v>
                </c:pt>
                <c:pt idx="986">
                  <c:v>140</c:v>
                </c:pt>
                <c:pt idx="987">
                  <c:v>3</c:v>
                </c:pt>
                <c:pt idx="988">
                  <c:v>8</c:v>
                </c:pt>
                <c:pt idx="989">
                  <c:v>7</c:v>
                </c:pt>
                <c:pt idx="990">
                  <c:v>6</c:v>
                </c:pt>
                <c:pt idx="991">
                  <c:v>70</c:v>
                </c:pt>
                <c:pt idx="992">
                  <c:v>27</c:v>
                </c:pt>
                <c:pt idx="993">
                  <c:v>41</c:v>
                </c:pt>
                <c:pt idx="994">
                  <c:v>3</c:v>
                </c:pt>
                <c:pt idx="995">
                  <c:v>39</c:v>
                </c:pt>
                <c:pt idx="996">
                  <c:v>178</c:v>
                </c:pt>
                <c:pt idx="997">
                  <c:v>17</c:v>
                </c:pt>
                <c:pt idx="998">
                  <c:v>14</c:v>
                </c:pt>
                <c:pt idx="999">
                  <c:v>14</c:v>
                </c:pt>
                <c:pt idx="1000">
                  <c:v>28</c:v>
                </c:pt>
                <c:pt idx="1001">
                  <c:v>35</c:v>
                </c:pt>
                <c:pt idx="1002">
                  <c:v>30</c:v>
                </c:pt>
                <c:pt idx="1003">
                  <c:v>32</c:v>
                </c:pt>
                <c:pt idx="1004">
                  <c:v>14</c:v>
                </c:pt>
                <c:pt idx="1005">
                  <c:v>20</c:v>
                </c:pt>
                <c:pt idx="1006">
                  <c:v>10</c:v>
                </c:pt>
                <c:pt idx="1007">
                  <c:v>50</c:v>
                </c:pt>
                <c:pt idx="1008">
                  <c:v>7</c:v>
                </c:pt>
                <c:pt idx="1009">
                  <c:v>54</c:v>
                </c:pt>
                <c:pt idx="1010">
                  <c:v>61</c:v>
                </c:pt>
                <c:pt idx="1011">
                  <c:v>20</c:v>
                </c:pt>
                <c:pt idx="1012">
                  <c:v>19</c:v>
                </c:pt>
                <c:pt idx="1013">
                  <c:v>14</c:v>
                </c:pt>
                <c:pt idx="1014">
                  <c:v>8</c:v>
                </c:pt>
                <c:pt idx="1015">
                  <c:v>44</c:v>
                </c:pt>
                <c:pt idx="1016">
                  <c:v>30</c:v>
                </c:pt>
                <c:pt idx="1017">
                  <c:v>41</c:v>
                </c:pt>
                <c:pt idx="1018">
                  <c:v>15</c:v>
                </c:pt>
                <c:pt idx="1019">
                  <c:v>53</c:v>
                </c:pt>
                <c:pt idx="1020">
                  <c:v>30</c:v>
                </c:pt>
                <c:pt idx="1021">
                  <c:v>140</c:v>
                </c:pt>
                <c:pt idx="1022">
                  <c:v>20</c:v>
                </c:pt>
                <c:pt idx="1023">
                  <c:v>130</c:v>
                </c:pt>
                <c:pt idx="1024">
                  <c:v>30</c:v>
                </c:pt>
                <c:pt idx="1025">
                  <c:v>18</c:v>
                </c:pt>
                <c:pt idx="1026">
                  <c:v>31</c:v>
                </c:pt>
                <c:pt idx="1027">
                  <c:v>32</c:v>
                </c:pt>
                <c:pt idx="1028">
                  <c:v>18</c:v>
                </c:pt>
                <c:pt idx="1029">
                  <c:v>24</c:v>
                </c:pt>
                <c:pt idx="1030">
                  <c:v>82</c:v>
                </c:pt>
                <c:pt idx="1031">
                  <c:v>6</c:v>
                </c:pt>
                <c:pt idx="1032">
                  <c:v>22</c:v>
                </c:pt>
                <c:pt idx="1033">
                  <c:v>41</c:v>
                </c:pt>
                <c:pt idx="1034">
                  <c:v>2</c:v>
                </c:pt>
                <c:pt idx="1035">
                  <c:v>8</c:v>
                </c:pt>
                <c:pt idx="1036">
                  <c:v>122</c:v>
                </c:pt>
                <c:pt idx="1037">
                  <c:v>15</c:v>
                </c:pt>
                <c:pt idx="1038">
                  <c:v>54</c:v>
                </c:pt>
                <c:pt idx="1039">
                  <c:v>14</c:v>
                </c:pt>
                <c:pt idx="1040">
                  <c:v>10</c:v>
                </c:pt>
                <c:pt idx="1041">
                  <c:v>15</c:v>
                </c:pt>
                <c:pt idx="1042">
                  <c:v>105</c:v>
                </c:pt>
                <c:pt idx="1043">
                  <c:v>28</c:v>
                </c:pt>
                <c:pt idx="1044">
                  <c:v>55</c:v>
                </c:pt>
                <c:pt idx="1045">
                  <c:v>9</c:v>
                </c:pt>
                <c:pt idx="1046">
                  <c:v>15</c:v>
                </c:pt>
                <c:pt idx="1047">
                  <c:v>10</c:v>
                </c:pt>
                <c:pt idx="1048">
                  <c:v>36</c:v>
                </c:pt>
                <c:pt idx="1049">
                  <c:v>20</c:v>
                </c:pt>
                <c:pt idx="1050">
                  <c:v>140</c:v>
                </c:pt>
                <c:pt idx="1051">
                  <c:v>33</c:v>
                </c:pt>
                <c:pt idx="1052">
                  <c:v>53</c:v>
                </c:pt>
                <c:pt idx="1053">
                  <c:v>24</c:v>
                </c:pt>
                <c:pt idx="1054">
                  <c:v>38</c:v>
                </c:pt>
                <c:pt idx="1055">
                  <c:v>22</c:v>
                </c:pt>
                <c:pt idx="1056">
                  <c:v>45</c:v>
                </c:pt>
                <c:pt idx="1057">
                  <c:v>14</c:v>
                </c:pt>
                <c:pt idx="1058">
                  <c:v>40</c:v>
                </c:pt>
                <c:pt idx="1059">
                  <c:v>26</c:v>
                </c:pt>
                <c:pt idx="1060">
                  <c:v>22</c:v>
                </c:pt>
                <c:pt idx="1061">
                  <c:v>12</c:v>
                </c:pt>
                <c:pt idx="1062">
                  <c:v>11</c:v>
                </c:pt>
                <c:pt idx="1063">
                  <c:v>25</c:v>
                </c:pt>
                <c:pt idx="1064">
                  <c:v>33</c:v>
                </c:pt>
                <c:pt idx="1065">
                  <c:v>95</c:v>
                </c:pt>
                <c:pt idx="1066">
                  <c:v>11</c:v>
                </c:pt>
                <c:pt idx="1067">
                  <c:v>23</c:v>
                </c:pt>
                <c:pt idx="1068">
                  <c:v>85</c:v>
                </c:pt>
                <c:pt idx="1069">
                  <c:v>38</c:v>
                </c:pt>
                <c:pt idx="1070">
                  <c:v>32</c:v>
                </c:pt>
                <c:pt idx="1071">
                  <c:v>21</c:v>
                </c:pt>
                <c:pt idx="1072">
                  <c:v>28</c:v>
                </c:pt>
                <c:pt idx="1073">
                  <c:v>47</c:v>
                </c:pt>
                <c:pt idx="1074">
                  <c:v>164</c:v>
                </c:pt>
                <c:pt idx="1075">
                  <c:v>75</c:v>
                </c:pt>
                <c:pt idx="1076">
                  <c:v>17</c:v>
                </c:pt>
                <c:pt idx="1077">
                  <c:v>14</c:v>
                </c:pt>
                <c:pt idx="1078">
                  <c:v>33</c:v>
                </c:pt>
                <c:pt idx="1079">
                  <c:v>2</c:v>
                </c:pt>
                <c:pt idx="1080">
                  <c:v>18</c:v>
                </c:pt>
                <c:pt idx="1081">
                  <c:v>23</c:v>
                </c:pt>
                <c:pt idx="1082">
                  <c:v>35</c:v>
                </c:pt>
                <c:pt idx="1083">
                  <c:v>52</c:v>
                </c:pt>
                <c:pt idx="1084">
                  <c:v>28</c:v>
                </c:pt>
                <c:pt idx="1085">
                  <c:v>41</c:v>
                </c:pt>
                <c:pt idx="1086">
                  <c:v>12</c:v>
                </c:pt>
                <c:pt idx="1087">
                  <c:v>3</c:v>
                </c:pt>
                <c:pt idx="1088">
                  <c:v>33</c:v>
                </c:pt>
                <c:pt idx="1089">
                  <c:v>12</c:v>
                </c:pt>
                <c:pt idx="1090">
                  <c:v>7</c:v>
                </c:pt>
                <c:pt idx="1091">
                  <c:v>24</c:v>
                </c:pt>
                <c:pt idx="1092">
                  <c:v>58</c:v>
                </c:pt>
                <c:pt idx="1093">
                  <c:v>15</c:v>
                </c:pt>
                <c:pt idx="1094">
                  <c:v>31</c:v>
                </c:pt>
                <c:pt idx="1095">
                  <c:v>114</c:v>
                </c:pt>
                <c:pt idx="1096">
                  <c:v>101</c:v>
                </c:pt>
                <c:pt idx="1097">
                  <c:v>126</c:v>
                </c:pt>
                <c:pt idx="1098">
                  <c:v>99</c:v>
                </c:pt>
                <c:pt idx="1099">
                  <c:v>21</c:v>
                </c:pt>
                <c:pt idx="1100">
                  <c:v>44</c:v>
                </c:pt>
                <c:pt idx="1101">
                  <c:v>15</c:v>
                </c:pt>
                <c:pt idx="1102">
                  <c:v>44</c:v>
                </c:pt>
                <c:pt idx="1103">
                  <c:v>32</c:v>
                </c:pt>
                <c:pt idx="1104">
                  <c:v>328</c:v>
                </c:pt>
                <c:pt idx="1105">
                  <c:v>13</c:v>
                </c:pt>
                <c:pt idx="1106">
                  <c:v>24</c:v>
                </c:pt>
                <c:pt idx="1107">
                  <c:v>44</c:v>
                </c:pt>
                <c:pt idx="1108">
                  <c:v>11</c:v>
                </c:pt>
                <c:pt idx="1109">
                  <c:v>43</c:v>
                </c:pt>
                <c:pt idx="1110">
                  <c:v>16</c:v>
                </c:pt>
                <c:pt idx="1111">
                  <c:v>9</c:v>
                </c:pt>
                <c:pt idx="1112">
                  <c:v>42</c:v>
                </c:pt>
                <c:pt idx="1113">
                  <c:v>19</c:v>
                </c:pt>
                <c:pt idx="1114">
                  <c:v>10</c:v>
                </c:pt>
                <c:pt idx="1115">
                  <c:v>22</c:v>
                </c:pt>
                <c:pt idx="1116">
                  <c:v>103</c:v>
                </c:pt>
                <c:pt idx="1117">
                  <c:v>53</c:v>
                </c:pt>
                <c:pt idx="1118">
                  <c:v>103</c:v>
                </c:pt>
                <c:pt idx="1119">
                  <c:v>48</c:v>
                </c:pt>
                <c:pt idx="1120">
                  <c:v>47</c:v>
                </c:pt>
                <c:pt idx="1121">
                  <c:v>19</c:v>
                </c:pt>
                <c:pt idx="1122">
                  <c:v>102</c:v>
                </c:pt>
                <c:pt idx="1123">
                  <c:v>208</c:v>
                </c:pt>
                <c:pt idx="1124">
                  <c:v>8</c:v>
                </c:pt>
                <c:pt idx="1125">
                  <c:v>65</c:v>
                </c:pt>
                <c:pt idx="1126">
                  <c:v>21</c:v>
                </c:pt>
                <c:pt idx="1127">
                  <c:v>47</c:v>
                </c:pt>
                <c:pt idx="1128">
                  <c:v>24</c:v>
                </c:pt>
                <c:pt idx="1129">
                  <c:v>24</c:v>
                </c:pt>
                <c:pt idx="1130">
                  <c:v>13</c:v>
                </c:pt>
                <c:pt idx="1131">
                  <c:v>136</c:v>
                </c:pt>
                <c:pt idx="1132">
                  <c:v>21</c:v>
                </c:pt>
                <c:pt idx="1133">
                  <c:v>39</c:v>
                </c:pt>
                <c:pt idx="1134">
                  <c:v>22</c:v>
                </c:pt>
                <c:pt idx="1135">
                  <c:v>8</c:v>
                </c:pt>
                <c:pt idx="1136">
                  <c:v>3</c:v>
                </c:pt>
                <c:pt idx="1137">
                  <c:v>23</c:v>
                </c:pt>
                <c:pt idx="1138">
                  <c:v>10</c:v>
                </c:pt>
                <c:pt idx="1139">
                  <c:v>29</c:v>
                </c:pt>
                <c:pt idx="1140">
                  <c:v>28</c:v>
                </c:pt>
                <c:pt idx="1141">
                  <c:v>10</c:v>
                </c:pt>
                <c:pt idx="1142">
                  <c:v>4</c:v>
                </c:pt>
                <c:pt idx="1143">
                  <c:v>13</c:v>
                </c:pt>
                <c:pt idx="1144">
                  <c:v>34</c:v>
                </c:pt>
                <c:pt idx="1145">
                  <c:v>85</c:v>
                </c:pt>
                <c:pt idx="1146">
                  <c:v>95</c:v>
                </c:pt>
                <c:pt idx="1147">
                  <c:v>212</c:v>
                </c:pt>
                <c:pt idx="1148">
                  <c:v>68</c:v>
                </c:pt>
                <c:pt idx="1149">
                  <c:v>12</c:v>
                </c:pt>
                <c:pt idx="1150">
                  <c:v>18</c:v>
                </c:pt>
                <c:pt idx="1151">
                  <c:v>14</c:v>
                </c:pt>
                <c:pt idx="1152">
                  <c:v>77</c:v>
                </c:pt>
                <c:pt idx="1153">
                  <c:v>35</c:v>
                </c:pt>
                <c:pt idx="1154">
                  <c:v>130</c:v>
                </c:pt>
                <c:pt idx="1155">
                  <c:v>12</c:v>
                </c:pt>
                <c:pt idx="1156">
                  <c:v>382</c:v>
                </c:pt>
                <c:pt idx="1157">
                  <c:v>26</c:v>
                </c:pt>
                <c:pt idx="1158">
                  <c:v>22</c:v>
                </c:pt>
                <c:pt idx="1159">
                  <c:v>93</c:v>
                </c:pt>
                <c:pt idx="1160">
                  <c:v>18</c:v>
                </c:pt>
                <c:pt idx="1161">
                  <c:v>21</c:v>
                </c:pt>
                <c:pt idx="1162">
                  <c:v>14</c:v>
                </c:pt>
                <c:pt idx="1163">
                  <c:v>13</c:v>
                </c:pt>
                <c:pt idx="1164">
                  <c:v>11</c:v>
                </c:pt>
                <c:pt idx="1165">
                  <c:v>11</c:v>
                </c:pt>
                <c:pt idx="1166">
                  <c:v>27</c:v>
                </c:pt>
                <c:pt idx="1167">
                  <c:v>18</c:v>
                </c:pt>
                <c:pt idx="1168">
                  <c:v>27</c:v>
                </c:pt>
                <c:pt idx="1169">
                  <c:v>68</c:v>
                </c:pt>
                <c:pt idx="1170">
                  <c:v>53</c:v>
                </c:pt>
                <c:pt idx="1171">
                  <c:v>16</c:v>
                </c:pt>
                <c:pt idx="1172">
                  <c:v>28</c:v>
                </c:pt>
                <c:pt idx="1173">
                  <c:v>34</c:v>
                </c:pt>
                <c:pt idx="1174">
                  <c:v>23</c:v>
                </c:pt>
                <c:pt idx="1175">
                  <c:v>46</c:v>
                </c:pt>
                <c:pt idx="1176">
                  <c:v>98</c:v>
                </c:pt>
                <c:pt idx="1177">
                  <c:v>47</c:v>
                </c:pt>
                <c:pt idx="1178">
                  <c:v>61</c:v>
                </c:pt>
                <c:pt idx="1179">
                  <c:v>30</c:v>
                </c:pt>
                <c:pt idx="1180">
                  <c:v>16</c:v>
                </c:pt>
                <c:pt idx="1181">
                  <c:v>17</c:v>
                </c:pt>
                <c:pt idx="1182">
                  <c:v>67</c:v>
                </c:pt>
                <c:pt idx="1183">
                  <c:v>46</c:v>
                </c:pt>
                <c:pt idx="1184">
                  <c:v>403</c:v>
                </c:pt>
                <c:pt idx="1185">
                  <c:v>14</c:v>
                </c:pt>
                <c:pt idx="1186">
                  <c:v>40</c:v>
                </c:pt>
                <c:pt idx="1187">
                  <c:v>70</c:v>
                </c:pt>
                <c:pt idx="1188">
                  <c:v>17</c:v>
                </c:pt>
                <c:pt idx="1189">
                  <c:v>37</c:v>
                </c:pt>
                <c:pt idx="1190">
                  <c:v>23</c:v>
                </c:pt>
                <c:pt idx="1191">
                  <c:v>16</c:v>
                </c:pt>
                <c:pt idx="1192">
                  <c:v>4</c:v>
                </c:pt>
                <c:pt idx="1193">
                  <c:v>14</c:v>
                </c:pt>
                <c:pt idx="1194">
                  <c:v>34</c:v>
                </c:pt>
                <c:pt idx="1195">
                  <c:v>18</c:v>
                </c:pt>
                <c:pt idx="1196">
                  <c:v>31</c:v>
                </c:pt>
                <c:pt idx="1197">
                  <c:v>41</c:v>
                </c:pt>
                <c:pt idx="1198">
                  <c:v>48</c:v>
                </c:pt>
                <c:pt idx="1199">
                  <c:v>51</c:v>
                </c:pt>
                <c:pt idx="1200">
                  <c:v>40</c:v>
                </c:pt>
                <c:pt idx="1201">
                  <c:v>46</c:v>
                </c:pt>
                <c:pt idx="1202">
                  <c:v>8</c:v>
                </c:pt>
                <c:pt idx="1203">
                  <c:v>25</c:v>
                </c:pt>
                <c:pt idx="1204">
                  <c:v>6</c:v>
                </c:pt>
                <c:pt idx="1205">
                  <c:v>21</c:v>
                </c:pt>
                <c:pt idx="1206">
                  <c:v>41</c:v>
                </c:pt>
                <c:pt idx="1207">
                  <c:v>10</c:v>
                </c:pt>
                <c:pt idx="1208">
                  <c:v>19</c:v>
                </c:pt>
                <c:pt idx="1209">
                  <c:v>26</c:v>
                </c:pt>
                <c:pt idx="1210">
                  <c:v>25</c:v>
                </c:pt>
                <c:pt idx="1211">
                  <c:v>32</c:v>
                </c:pt>
                <c:pt idx="1212">
                  <c:v>15</c:v>
                </c:pt>
                <c:pt idx="1213">
                  <c:v>123</c:v>
                </c:pt>
                <c:pt idx="1214">
                  <c:v>36</c:v>
                </c:pt>
                <c:pt idx="1215">
                  <c:v>25</c:v>
                </c:pt>
                <c:pt idx="1216">
                  <c:v>44</c:v>
                </c:pt>
                <c:pt idx="1217">
                  <c:v>10</c:v>
                </c:pt>
                <c:pt idx="1218">
                  <c:v>27</c:v>
                </c:pt>
                <c:pt idx="1219">
                  <c:v>50</c:v>
                </c:pt>
                <c:pt idx="1220">
                  <c:v>9</c:v>
                </c:pt>
                <c:pt idx="1221">
                  <c:v>41</c:v>
                </c:pt>
                <c:pt idx="1222">
                  <c:v>34</c:v>
                </c:pt>
                <c:pt idx="1223">
                  <c:v>29</c:v>
                </c:pt>
                <c:pt idx="1224">
                  <c:v>15</c:v>
                </c:pt>
                <c:pt idx="1225">
                  <c:v>119</c:v>
                </c:pt>
                <c:pt idx="1226">
                  <c:v>103</c:v>
                </c:pt>
                <c:pt idx="1227">
                  <c:v>20</c:v>
                </c:pt>
                <c:pt idx="1228">
                  <c:v>14</c:v>
                </c:pt>
                <c:pt idx="1229">
                  <c:v>97</c:v>
                </c:pt>
                <c:pt idx="1230">
                  <c:v>15</c:v>
                </c:pt>
                <c:pt idx="1231">
                  <c:v>19</c:v>
                </c:pt>
                <c:pt idx="1232">
                  <c:v>46</c:v>
                </c:pt>
                <c:pt idx="1233">
                  <c:v>18</c:v>
                </c:pt>
                <c:pt idx="1234">
                  <c:v>7</c:v>
                </c:pt>
                <c:pt idx="1235">
                  <c:v>21</c:v>
                </c:pt>
                <c:pt idx="1236">
                  <c:v>4</c:v>
                </c:pt>
                <c:pt idx="1237">
                  <c:v>9</c:v>
                </c:pt>
                <c:pt idx="1238">
                  <c:v>5</c:v>
                </c:pt>
                <c:pt idx="1239">
                  <c:v>13</c:v>
                </c:pt>
                <c:pt idx="1240">
                  <c:v>3</c:v>
                </c:pt>
                <c:pt idx="1241">
                  <c:v>68</c:v>
                </c:pt>
                <c:pt idx="1242">
                  <c:v>12</c:v>
                </c:pt>
                <c:pt idx="1243">
                  <c:v>287</c:v>
                </c:pt>
                <c:pt idx="1244">
                  <c:v>36</c:v>
                </c:pt>
                <c:pt idx="1245">
                  <c:v>18</c:v>
                </c:pt>
                <c:pt idx="1246">
                  <c:v>74</c:v>
                </c:pt>
                <c:pt idx="1247">
                  <c:v>7</c:v>
                </c:pt>
                <c:pt idx="1248">
                  <c:v>7</c:v>
                </c:pt>
                <c:pt idx="1249">
                  <c:v>34</c:v>
                </c:pt>
                <c:pt idx="1250">
                  <c:v>11</c:v>
                </c:pt>
                <c:pt idx="1251">
                  <c:v>36</c:v>
                </c:pt>
                <c:pt idx="1252">
                  <c:v>83</c:v>
                </c:pt>
                <c:pt idx="1253">
                  <c:v>11</c:v>
                </c:pt>
                <c:pt idx="1254">
                  <c:v>16</c:v>
                </c:pt>
                <c:pt idx="1255">
                  <c:v>14</c:v>
                </c:pt>
                <c:pt idx="1256">
                  <c:v>42</c:v>
                </c:pt>
                <c:pt idx="1257">
                  <c:v>25</c:v>
                </c:pt>
                <c:pt idx="1258">
                  <c:v>14</c:v>
                </c:pt>
                <c:pt idx="1259">
                  <c:v>18</c:v>
                </c:pt>
                <c:pt idx="1260">
                  <c:v>55</c:v>
                </c:pt>
                <c:pt idx="1261">
                  <c:v>13</c:v>
                </c:pt>
                <c:pt idx="1262">
                  <c:v>34</c:v>
                </c:pt>
                <c:pt idx="1263">
                  <c:v>71</c:v>
                </c:pt>
                <c:pt idx="1264">
                  <c:v>172</c:v>
                </c:pt>
                <c:pt idx="1265">
                  <c:v>33</c:v>
                </c:pt>
                <c:pt idx="1266">
                  <c:v>47</c:v>
                </c:pt>
                <c:pt idx="1267">
                  <c:v>21</c:v>
                </c:pt>
                <c:pt idx="1268">
                  <c:v>13</c:v>
                </c:pt>
                <c:pt idx="1269">
                  <c:v>43</c:v>
                </c:pt>
                <c:pt idx="1270">
                  <c:v>5</c:v>
                </c:pt>
                <c:pt idx="1271">
                  <c:v>5</c:v>
                </c:pt>
                <c:pt idx="1272">
                  <c:v>6</c:v>
                </c:pt>
                <c:pt idx="1273">
                  <c:v>31</c:v>
                </c:pt>
                <c:pt idx="1274">
                  <c:v>24</c:v>
                </c:pt>
                <c:pt idx="1275">
                  <c:v>7</c:v>
                </c:pt>
                <c:pt idx="1276">
                  <c:v>28</c:v>
                </c:pt>
                <c:pt idx="1277">
                  <c:v>91</c:v>
                </c:pt>
                <c:pt idx="1278">
                  <c:v>11</c:v>
                </c:pt>
                <c:pt idx="1279">
                  <c:v>32</c:v>
                </c:pt>
                <c:pt idx="1280">
                  <c:v>14</c:v>
                </c:pt>
                <c:pt idx="1281">
                  <c:v>15</c:v>
                </c:pt>
                <c:pt idx="1282">
                  <c:v>13</c:v>
                </c:pt>
                <c:pt idx="1283">
                  <c:v>16</c:v>
                </c:pt>
                <c:pt idx="1284">
                  <c:v>83</c:v>
                </c:pt>
                <c:pt idx="1285">
                  <c:v>24</c:v>
                </c:pt>
                <c:pt idx="1286">
                  <c:v>13</c:v>
                </c:pt>
                <c:pt idx="1287">
                  <c:v>19</c:v>
                </c:pt>
                <c:pt idx="1288">
                  <c:v>91</c:v>
                </c:pt>
                <c:pt idx="1289">
                  <c:v>4</c:v>
                </c:pt>
                <c:pt idx="1290">
                  <c:v>4</c:v>
                </c:pt>
                <c:pt idx="1291">
                  <c:v>9</c:v>
                </c:pt>
                <c:pt idx="1292">
                  <c:v>9</c:v>
                </c:pt>
                <c:pt idx="1293">
                  <c:v>89</c:v>
                </c:pt>
                <c:pt idx="1294">
                  <c:v>40</c:v>
                </c:pt>
                <c:pt idx="1295">
                  <c:v>31</c:v>
                </c:pt>
                <c:pt idx="1296">
                  <c:v>47</c:v>
                </c:pt>
                <c:pt idx="1297">
                  <c:v>18</c:v>
                </c:pt>
                <c:pt idx="1298">
                  <c:v>11</c:v>
                </c:pt>
                <c:pt idx="1299">
                  <c:v>25</c:v>
                </c:pt>
                <c:pt idx="1300">
                  <c:v>27</c:v>
                </c:pt>
                <c:pt idx="1301">
                  <c:v>102</c:v>
                </c:pt>
                <c:pt idx="1302">
                  <c:v>7</c:v>
                </c:pt>
                <c:pt idx="1303">
                  <c:v>30</c:v>
                </c:pt>
                <c:pt idx="1304">
                  <c:v>24</c:v>
                </c:pt>
                <c:pt idx="1305">
                  <c:v>21</c:v>
                </c:pt>
                <c:pt idx="1306">
                  <c:v>20</c:v>
                </c:pt>
                <c:pt idx="1307">
                  <c:v>45</c:v>
                </c:pt>
                <c:pt idx="1308">
                  <c:v>56</c:v>
                </c:pt>
                <c:pt idx="1309">
                  <c:v>35</c:v>
                </c:pt>
                <c:pt idx="1310">
                  <c:v>80</c:v>
                </c:pt>
                <c:pt idx="1311">
                  <c:v>52</c:v>
                </c:pt>
                <c:pt idx="1312">
                  <c:v>9</c:v>
                </c:pt>
                <c:pt idx="1313">
                  <c:v>96</c:v>
                </c:pt>
                <c:pt idx="1314">
                  <c:v>16</c:v>
                </c:pt>
                <c:pt idx="1315">
                  <c:v>24</c:v>
                </c:pt>
                <c:pt idx="1316">
                  <c:v>21</c:v>
                </c:pt>
                <c:pt idx="1317">
                  <c:v>19</c:v>
                </c:pt>
                <c:pt idx="1318">
                  <c:v>12</c:v>
                </c:pt>
                <c:pt idx="1319">
                  <c:v>9</c:v>
                </c:pt>
                <c:pt idx="1320">
                  <c:v>87</c:v>
                </c:pt>
                <c:pt idx="1321">
                  <c:v>201</c:v>
                </c:pt>
                <c:pt idx="1322">
                  <c:v>104</c:v>
                </c:pt>
                <c:pt idx="1323">
                  <c:v>95</c:v>
                </c:pt>
                <c:pt idx="1324">
                  <c:v>25</c:v>
                </c:pt>
                <c:pt idx="1325">
                  <c:v>23</c:v>
                </c:pt>
                <c:pt idx="1326">
                  <c:v>23</c:v>
                </c:pt>
                <c:pt idx="1327">
                  <c:v>76</c:v>
                </c:pt>
                <c:pt idx="1328">
                  <c:v>23</c:v>
                </c:pt>
                <c:pt idx="1329">
                  <c:v>17</c:v>
                </c:pt>
                <c:pt idx="1330">
                  <c:v>29</c:v>
                </c:pt>
                <c:pt idx="1331">
                  <c:v>40</c:v>
                </c:pt>
                <c:pt idx="1332">
                  <c:v>46</c:v>
                </c:pt>
                <c:pt idx="1333">
                  <c:v>69</c:v>
                </c:pt>
                <c:pt idx="1334">
                  <c:v>68</c:v>
                </c:pt>
                <c:pt idx="1335">
                  <c:v>5</c:v>
                </c:pt>
                <c:pt idx="1336">
                  <c:v>53</c:v>
                </c:pt>
                <c:pt idx="1337">
                  <c:v>38</c:v>
                </c:pt>
                <c:pt idx="1338">
                  <c:v>5</c:v>
                </c:pt>
                <c:pt idx="1339">
                  <c:v>29</c:v>
                </c:pt>
                <c:pt idx="1340">
                  <c:v>23</c:v>
                </c:pt>
                <c:pt idx="1341">
                  <c:v>88</c:v>
                </c:pt>
                <c:pt idx="1342">
                  <c:v>6</c:v>
                </c:pt>
                <c:pt idx="1343">
                  <c:v>24</c:v>
                </c:pt>
                <c:pt idx="1344">
                  <c:v>17</c:v>
                </c:pt>
                <c:pt idx="1345">
                  <c:v>10</c:v>
                </c:pt>
                <c:pt idx="1346">
                  <c:v>27</c:v>
                </c:pt>
                <c:pt idx="1347">
                  <c:v>108</c:v>
                </c:pt>
                <c:pt idx="1348">
                  <c:v>201</c:v>
                </c:pt>
                <c:pt idx="1349">
                  <c:v>110</c:v>
                </c:pt>
                <c:pt idx="1350">
                  <c:v>14</c:v>
                </c:pt>
                <c:pt idx="1351">
                  <c:v>35</c:v>
                </c:pt>
                <c:pt idx="1352">
                  <c:v>24</c:v>
                </c:pt>
                <c:pt idx="1353">
                  <c:v>75</c:v>
                </c:pt>
                <c:pt idx="1354">
                  <c:v>16</c:v>
                </c:pt>
                <c:pt idx="1355">
                  <c:v>89</c:v>
                </c:pt>
                <c:pt idx="1356">
                  <c:v>15</c:v>
                </c:pt>
                <c:pt idx="1357">
                  <c:v>52</c:v>
                </c:pt>
                <c:pt idx="1358">
                  <c:v>42</c:v>
                </c:pt>
                <c:pt idx="1359">
                  <c:v>63</c:v>
                </c:pt>
                <c:pt idx="1360">
                  <c:v>19</c:v>
                </c:pt>
                <c:pt idx="1361">
                  <c:v>26</c:v>
                </c:pt>
                <c:pt idx="1362">
                  <c:v>28</c:v>
                </c:pt>
                <c:pt idx="1363">
                  <c:v>34</c:v>
                </c:pt>
                <c:pt idx="1364">
                  <c:v>30</c:v>
                </c:pt>
                <c:pt idx="1365">
                  <c:v>24</c:v>
                </c:pt>
                <c:pt idx="1366">
                  <c:v>6</c:v>
                </c:pt>
                <c:pt idx="1367">
                  <c:v>10</c:v>
                </c:pt>
                <c:pt idx="1368">
                  <c:v>21</c:v>
                </c:pt>
                <c:pt idx="1369">
                  <c:v>20</c:v>
                </c:pt>
                <c:pt idx="1370">
                  <c:v>6</c:v>
                </c:pt>
                <c:pt idx="1371">
                  <c:v>51</c:v>
                </c:pt>
                <c:pt idx="1372">
                  <c:v>21</c:v>
                </c:pt>
                <c:pt idx="1373">
                  <c:v>10</c:v>
                </c:pt>
                <c:pt idx="1374">
                  <c:v>13</c:v>
                </c:pt>
                <c:pt idx="1375">
                  <c:v>11</c:v>
                </c:pt>
                <c:pt idx="1376">
                  <c:v>62</c:v>
                </c:pt>
                <c:pt idx="1377">
                  <c:v>23</c:v>
                </c:pt>
                <c:pt idx="1378">
                  <c:v>62</c:v>
                </c:pt>
                <c:pt idx="1379">
                  <c:v>10</c:v>
                </c:pt>
                <c:pt idx="1380">
                  <c:v>16</c:v>
                </c:pt>
                <c:pt idx="1381">
                  <c:v>43</c:v>
                </c:pt>
                <c:pt idx="1382">
                  <c:v>94</c:v>
                </c:pt>
                <c:pt idx="1383">
                  <c:v>52</c:v>
                </c:pt>
                <c:pt idx="1384">
                  <c:v>52</c:v>
                </c:pt>
                <c:pt idx="1385">
                  <c:v>67</c:v>
                </c:pt>
                <c:pt idx="1386">
                  <c:v>49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4C0-49DE-8866-D009E01CCE9D}"/>
            </c:ext>
          </c:extLst>
        </c:ser>
        <c:ser>
          <c:idx val="1"/>
          <c:order val="1"/>
          <c:tx>
            <c:strRef>
              <c:f>HertzNegBin_3!$D$1</c:f>
              <c:strCache>
                <c:ptCount val="1"/>
                <c:pt idx="0">
                  <c:v>predicted_negbin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HertzNegBin_3!$D$2:$D$1388</c:f>
              <c:numCache>
                <c:formatCode>General</c:formatCode>
                <c:ptCount val="1387"/>
                <c:pt idx="0">
                  <c:v>26.14</c:v>
                </c:pt>
                <c:pt idx="1">
                  <c:v>20.81</c:v>
                </c:pt>
                <c:pt idx="2">
                  <c:v>20.99</c:v>
                </c:pt>
                <c:pt idx="3">
                  <c:v>938.71</c:v>
                </c:pt>
                <c:pt idx="4">
                  <c:v>14.9</c:v>
                </c:pt>
                <c:pt idx="5">
                  <c:v>20.170000000000002</c:v>
                </c:pt>
                <c:pt idx="6">
                  <c:v>37.69</c:v>
                </c:pt>
                <c:pt idx="7">
                  <c:v>22.76</c:v>
                </c:pt>
                <c:pt idx="8">
                  <c:v>1165.18</c:v>
                </c:pt>
                <c:pt idx="9">
                  <c:v>31.32</c:v>
                </c:pt>
                <c:pt idx="10">
                  <c:v>18.96</c:v>
                </c:pt>
                <c:pt idx="11">
                  <c:v>47.03</c:v>
                </c:pt>
                <c:pt idx="12">
                  <c:v>21.76</c:v>
                </c:pt>
                <c:pt idx="13">
                  <c:v>27.25</c:v>
                </c:pt>
                <c:pt idx="14">
                  <c:v>17.78</c:v>
                </c:pt>
                <c:pt idx="15">
                  <c:v>49.58</c:v>
                </c:pt>
                <c:pt idx="16">
                  <c:v>19.34</c:v>
                </c:pt>
                <c:pt idx="17">
                  <c:v>15.27</c:v>
                </c:pt>
                <c:pt idx="18">
                  <c:v>22.53</c:v>
                </c:pt>
                <c:pt idx="19">
                  <c:v>33.33</c:v>
                </c:pt>
                <c:pt idx="20">
                  <c:v>36.659999999999997</c:v>
                </c:pt>
                <c:pt idx="21">
                  <c:v>28.49</c:v>
                </c:pt>
                <c:pt idx="22">
                  <c:v>15.96</c:v>
                </c:pt>
                <c:pt idx="23">
                  <c:v>17.920000000000002</c:v>
                </c:pt>
                <c:pt idx="24">
                  <c:v>48.78</c:v>
                </c:pt>
                <c:pt idx="25">
                  <c:v>59.4</c:v>
                </c:pt>
                <c:pt idx="26">
                  <c:v>66.66</c:v>
                </c:pt>
                <c:pt idx="27">
                  <c:v>28.72</c:v>
                </c:pt>
                <c:pt idx="28">
                  <c:v>7.13</c:v>
                </c:pt>
                <c:pt idx="29">
                  <c:v>65.73</c:v>
                </c:pt>
                <c:pt idx="30">
                  <c:v>35.19</c:v>
                </c:pt>
                <c:pt idx="31">
                  <c:v>31.26</c:v>
                </c:pt>
                <c:pt idx="32">
                  <c:v>57.18</c:v>
                </c:pt>
                <c:pt idx="33">
                  <c:v>26.8</c:v>
                </c:pt>
                <c:pt idx="34">
                  <c:v>13.46</c:v>
                </c:pt>
                <c:pt idx="35">
                  <c:v>97.61</c:v>
                </c:pt>
                <c:pt idx="36">
                  <c:v>22.67</c:v>
                </c:pt>
                <c:pt idx="37">
                  <c:v>16.79</c:v>
                </c:pt>
                <c:pt idx="38">
                  <c:v>13.45</c:v>
                </c:pt>
                <c:pt idx="39">
                  <c:v>136.76</c:v>
                </c:pt>
                <c:pt idx="40">
                  <c:v>38.479999999999997</c:v>
                </c:pt>
                <c:pt idx="41">
                  <c:v>109.66</c:v>
                </c:pt>
                <c:pt idx="42">
                  <c:v>115.04</c:v>
                </c:pt>
                <c:pt idx="43">
                  <c:v>199.69</c:v>
                </c:pt>
                <c:pt idx="44">
                  <c:v>150.93</c:v>
                </c:pt>
                <c:pt idx="45">
                  <c:v>32.15</c:v>
                </c:pt>
                <c:pt idx="46">
                  <c:v>83.23</c:v>
                </c:pt>
                <c:pt idx="47">
                  <c:v>24.74</c:v>
                </c:pt>
                <c:pt idx="48">
                  <c:v>53.26</c:v>
                </c:pt>
                <c:pt idx="49">
                  <c:v>35.17</c:v>
                </c:pt>
                <c:pt idx="50">
                  <c:v>59.49</c:v>
                </c:pt>
                <c:pt idx="51">
                  <c:v>12.77</c:v>
                </c:pt>
                <c:pt idx="52">
                  <c:v>30.78</c:v>
                </c:pt>
                <c:pt idx="53">
                  <c:v>19.79</c:v>
                </c:pt>
                <c:pt idx="54">
                  <c:v>25.12</c:v>
                </c:pt>
                <c:pt idx="55">
                  <c:v>95.52</c:v>
                </c:pt>
                <c:pt idx="56">
                  <c:v>19.86</c:v>
                </c:pt>
                <c:pt idx="57">
                  <c:v>127.5</c:v>
                </c:pt>
                <c:pt idx="58">
                  <c:v>11.74</c:v>
                </c:pt>
                <c:pt idx="59">
                  <c:v>101.78</c:v>
                </c:pt>
                <c:pt idx="60">
                  <c:v>43.04</c:v>
                </c:pt>
                <c:pt idx="61">
                  <c:v>59.11</c:v>
                </c:pt>
                <c:pt idx="62">
                  <c:v>23.92</c:v>
                </c:pt>
                <c:pt idx="63">
                  <c:v>28.9</c:v>
                </c:pt>
                <c:pt idx="64">
                  <c:v>16.12</c:v>
                </c:pt>
                <c:pt idx="65">
                  <c:v>22.11</c:v>
                </c:pt>
                <c:pt idx="66">
                  <c:v>23.12</c:v>
                </c:pt>
                <c:pt idx="67">
                  <c:v>27.74</c:v>
                </c:pt>
                <c:pt idx="68">
                  <c:v>27.16</c:v>
                </c:pt>
                <c:pt idx="69">
                  <c:v>30.51</c:v>
                </c:pt>
                <c:pt idx="70">
                  <c:v>69.31</c:v>
                </c:pt>
                <c:pt idx="71">
                  <c:v>22.92</c:v>
                </c:pt>
                <c:pt idx="72">
                  <c:v>86.34</c:v>
                </c:pt>
                <c:pt idx="73">
                  <c:v>43.24</c:v>
                </c:pt>
                <c:pt idx="74">
                  <c:v>47.74</c:v>
                </c:pt>
                <c:pt idx="75">
                  <c:v>32</c:v>
                </c:pt>
                <c:pt idx="76">
                  <c:v>70.56</c:v>
                </c:pt>
                <c:pt idx="77">
                  <c:v>37.840000000000003</c:v>
                </c:pt>
                <c:pt idx="78">
                  <c:v>36.64</c:v>
                </c:pt>
                <c:pt idx="79">
                  <c:v>543.54999999999995</c:v>
                </c:pt>
                <c:pt idx="80">
                  <c:v>20.88</c:v>
                </c:pt>
                <c:pt idx="81">
                  <c:v>26.45</c:v>
                </c:pt>
                <c:pt idx="82">
                  <c:v>22.93</c:v>
                </c:pt>
                <c:pt idx="83">
                  <c:v>28.31</c:v>
                </c:pt>
                <c:pt idx="84">
                  <c:v>37.049999999999997</c:v>
                </c:pt>
                <c:pt idx="85">
                  <c:v>34.79</c:v>
                </c:pt>
                <c:pt idx="86">
                  <c:v>20.81</c:v>
                </c:pt>
                <c:pt idx="87">
                  <c:v>38.15</c:v>
                </c:pt>
                <c:pt idx="88">
                  <c:v>24.39</c:v>
                </c:pt>
                <c:pt idx="89">
                  <c:v>34.409999999999997</c:v>
                </c:pt>
                <c:pt idx="90">
                  <c:v>45.04</c:v>
                </c:pt>
                <c:pt idx="91">
                  <c:v>43.91</c:v>
                </c:pt>
                <c:pt idx="92">
                  <c:v>24.45</c:v>
                </c:pt>
                <c:pt idx="93">
                  <c:v>39.450000000000003</c:v>
                </c:pt>
                <c:pt idx="94">
                  <c:v>17.920000000000002</c:v>
                </c:pt>
                <c:pt idx="95">
                  <c:v>47.1</c:v>
                </c:pt>
                <c:pt idx="96">
                  <c:v>33.43</c:v>
                </c:pt>
                <c:pt idx="97">
                  <c:v>40.229999999999997</c:v>
                </c:pt>
                <c:pt idx="98">
                  <c:v>30.9</c:v>
                </c:pt>
                <c:pt idx="99">
                  <c:v>30.84</c:v>
                </c:pt>
                <c:pt idx="100">
                  <c:v>37.549999999999997</c:v>
                </c:pt>
                <c:pt idx="101">
                  <c:v>19</c:v>
                </c:pt>
                <c:pt idx="102">
                  <c:v>53.09</c:v>
                </c:pt>
                <c:pt idx="103">
                  <c:v>38.270000000000003</c:v>
                </c:pt>
                <c:pt idx="104">
                  <c:v>118.5</c:v>
                </c:pt>
                <c:pt idx="105">
                  <c:v>89.4</c:v>
                </c:pt>
                <c:pt idx="106">
                  <c:v>102.64</c:v>
                </c:pt>
                <c:pt idx="107">
                  <c:v>21.72</c:v>
                </c:pt>
                <c:pt idx="108">
                  <c:v>29.45</c:v>
                </c:pt>
                <c:pt idx="109">
                  <c:v>32.97</c:v>
                </c:pt>
                <c:pt idx="110">
                  <c:v>105.15</c:v>
                </c:pt>
                <c:pt idx="111">
                  <c:v>7</c:v>
                </c:pt>
                <c:pt idx="112">
                  <c:v>20.51</c:v>
                </c:pt>
                <c:pt idx="113">
                  <c:v>18.600000000000001</c:v>
                </c:pt>
                <c:pt idx="114">
                  <c:v>35.89</c:v>
                </c:pt>
                <c:pt idx="115">
                  <c:v>15.97</c:v>
                </c:pt>
                <c:pt idx="116">
                  <c:v>275.95</c:v>
                </c:pt>
                <c:pt idx="117">
                  <c:v>105.75</c:v>
                </c:pt>
                <c:pt idx="118">
                  <c:v>14.69</c:v>
                </c:pt>
                <c:pt idx="119">
                  <c:v>15.79</c:v>
                </c:pt>
                <c:pt idx="120">
                  <c:v>17.95</c:v>
                </c:pt>
                <c:pt idx="121">
                  <c:v>40.03</c:v>
                </c:pt>
                <c:pt idx="122">
                  <c:v>8.43</c:v>
                </c:pt>
                <c:pt idx="123">
                  <c:v>42.16</c:v>
                </c:pt>
                <c:pt idx="124">
                  <c:v>38.950000000000003</c:v>
                </c:pt>
                <c:pt idx="125">
                  <c:v>27.96</c:v>
                </c:pt>
                <c:pt idx="126">
                  <c:v>37.1</c:v>
                </c:pt>
                <c:pt idx="127">
                  <c:v>49.46</c:v>
                </c:pt>
                <c:pt idx="128">
                  <c:v>62.62</c:v>
                </c:pt>
                <c:pt idx="129">
                  <c:v>60.07</c:v>
                </c:pt>
                <c:pt idx="130">
                  <c:v>87.86</c:v>
                </c:pt>
                <c:pt idx="131">
                  <c:v>53.99</c:v>
                </c:pt>
                <c:pt idx="132">
                  <c:v>35.39</c:v>
                </c:pt>
                <c:pt idx="133">
                  <c:v>9.8800000000000008</c:v>
                </c:pt>
                <c:pt idx="134">
                  <c:v>35.04</c:v>
                </c:pt>
                <c:pt idx="135">
                  <c:v>44.97</c:v>
                </c:pt>
                <c:pt idx="136">
                  <c:v>32.840000000000003</c:v>
                </c:pt>
                <c:pt idx="137">
                  <c:v>22.72</c:v>
                </c:pt>
                <c:pt idx="138">
                  <c:v>24.88</c:v>
                </c:pt>
                <c:pt idx="139">
                  <c:v>34.86</c:v>
                </c:pt>
                <c:pt idx="140">
                  <c:v>49.24</c:v>
                </c:pt>
                <c:pt idx="141">
                  <c:v>18.63</c:v>
                </c:pt>
                <c:pt idx="142">
                  <c:v>23.86</c:v>
                </c:pt>
                <c:pt idx="143">
                  <c:v>19.260000000000002</c:v>
                </c:pt>
                <c:pt idx="144">
                  <c:v>24.72</c:v>
                </c:pt>
                <c:pt idx="145">
                  <c:v>9.0500000000000007</c:v>
                </c:pt>
                <c:pt idx="146">
                  <c:v>123.85</c:v>
                </c:pt>
                <c:pt idx="147">
                  <c:v>24.88</c:v>
                </c:pt>
                <c:pt idx="148">
                  <c:v>60.83</c:v>
                </c:pt>
                <c:pt idx="149">
                  <c:v>35.119999999999997</c:v>
                </c:pt>
                <c:pt idx="150">
                  <c:v>18.440000000000001</c:v>
                </c:pt>
                <c:pt idx="151">
                  <c:v>32.07</c:v>
                </c:pt>
                <c:pt idx="152">
                  <c:v>10.43</c:v>
                </c:pt>
                <c:pt idx="153">
                  <c:v>26.1</c:v>
                </c:pt>
                <c:pt idx="154">
                  <c:v>67.17</c:v>
                </c:pt>
                <c:pt idx="155">
                  <c:v>206.58</c:v>
                </c:pt>
                <c:pt idx="156">
                  <c:v>59.85</c:v>
                </c:pt>
                <c:pt idx="157">
                  <c:v>29.24</c:v>
                </c:pt>
                <c:pt idx="158">
                  <c:v>28.57</c:v>
                </c:pt>
                <c:pt idx="159">
                  <c:v>31.55</c:v>
                </c:pt>
                <c:pt idx="160">
                  <c:v>253.7</c:v>
                </c:pt>
                <c:pt idx="161">
                  <c:v>17.850000000000001</c:v>
                </c:pt>
                <c:pt idx="162">
                  <c:v>32.590000000000003</c:v>
                </c:pt>
                <c:pt idx="163">
                  <c:v>26.26</c:v>
                </c:pt>
                <c:pt idx="164">
                  <c:v>14.51</c:v>
                </c:pt>
                <c:pt idx="165">
                  <c:v>24.25</c:v>
                </c:pt>
                <c:pt idx="166">
                  <c:v>40.11</c:v>
                </c:pt>
                <c:pt idx="167">
                  <c:v>8.7100000000000009</c:v>
                </c:pt>
                <c:pt idx="168">
                  <c:v>11.19</c:v>
                </c:pt>
                <c:pt idx="169">
                  <c:v>35.200000000000003</c:v>
                </c:pt>
                <c:pt idx="170">
                  <c:v>46.83</c:v>
                </c:pt>
                <c:pt idx="171">
                  <c:v>22.19</c:v>
                </c:pt>
                <c:pt idx="172">
                  <c:v>52.04</c:v>
                </c:pt>
                <c:pt idx="173">
                  <c:v>35.979999999999997</c:v>
                </c:pt>
                <c:pt idx="174">
                  <c:v>25.12</c:v>
                </c:pt>
                <c:pt idx="175">
                  <c:v>33.24</c:v>
                </c:pt>
                <c:pt idx="176">
                  <c:v>52.07</c:v>
                </c:pt>
                <c:pt idx="177">
                  <c:v>15.01</c:v>
                </c:pt>
                <c:pt idx="178">
                  <c:v>7.48</c:v>
                </c:pt>
                <c:pt idx="179">
                  <c:v>73.239999999999995</c:v>
                </c:pt>
                <c:pt idx="180">
                  <c:v>113.18</c:v>
                </c:pt>
                <c:pt idx="181">
                  <c:v>16.29</c:v>
                </c:pt>
                <c:pt idx="182">
                  <c:v>33.22</c:v>
                </c:pt>
                <c:pt idx="183">
                  <c:v>10.41</c:v>
                </c:pt>
                <c:pt idx="184">
                  <c:v>11.72</c:v>
                </c:pt>
                <c:pt idx="185">
                  <c:v>24.79</c:v>
                </c:pt>
                <c:pt idx="186">
                  <c:v>79.34</c:v>
                </c:pt>
                <c:pt idx="187">
                  <c:v>17.98</c:v>
                </c:pt>
                <c:pt idx="188">
                  <c:v>38.83</c:v>
                </c:pt>
                <c:pt idx="189">
                  <c:v>95.69</c:v>
                </c:pt>
                <c:pt idx="190">
                  <c:v>18.440000000000001</c:v>
                </c:pt>
                <c:pt idx="191">
                  <c:v>26.31</c:v>
                </c:pt>
                <c:pt idx="192">
                  <c:v>21.12</c:v>
                </c:pt>
                <c:pt idx="193">
                  <c:v>28.56</c:v>
                </c:pt>
                <c:pt idx="194">
                  <c:v>140.99</c:v>
                </c:pt>
                <c:pt idx="195">
                  <c:v>20.77</c:v>
                </c:pt>
                <c:pt idx="196">
                  <c:v>33.770000000000003</c:v>
                </c:pt>
                <c:pt idx="197">
                  <c:v>102.24</c:v>
                </c:pt>
                <c:pt idx="198">
                  <c:v>81.64</c:v>
                </c:pt>
                <c:pt idx="199">
                  <c:v>45.32</c:v>
                </c:pt>
                <c:pt idx="200">
                  <c:v>29.71</c:v>
                </c:pt>
                <c:pt idx="201">
                  <c:v>22.2</c:v>
                </c:pt>
                <c:pt idx="202">
                  <c:v>30.36</c:v>
                </c:pt>
                <c:pt idx="203">
                  <c:v>12.97</c:v>
                </c:pt>
                <c:pt idx="204">
                  <c:v>81.150000000000006</c:v>
                </c:pt>
                <c:pt idx="205">
                  <c:v>23.01</c:v>
                </c:pt>
                <c:pt idx="206">
                  <c:v>21.89</c:v>
                </c:pt>
                <c:pt idx="207">
                  <c:v>69.319999999999993</c:v>
                </c:pt>
                <c:pt idx="208">
                  <c:v>42.19</c:v>
                </c:pt>
                <c:pt idx="209">
                  <c:v>9.2899999999999991</c:v>
                </c:pt>
                <c:pt idx="210">
                  <c:v>43.46</c:v>
                </c:pt>
                <c:pt idx="211">
                  <c:v>95.67</c:v>
                </c:pt>
                <c:pt idx="212">
                  <c:v>14.86</c:v>
                </c:pt>
                <c:pt idx="213">
                  <c:v>15.79</c:v>
                </c:pt>
                <c:pt idx="214">
                  <c:v>15.08</c:v>
                </c:pt>
                <c:pt idx="215">
                  <c:v>23.08</c:v>
                </c:pt>
                <c:pt idx="216">
                  <c:v>9.81</c:v>
                </c:pt>
                <c:pt idx="217">
                  <c:v>50.83</c:v>
                </c:pt>
                <c:pt idx="218">
                  <c:v>22.03</c:v>
                </c:pt>
                <c:pt idx="219">
                  <c:v>862.4</c:v>
                </c:pt>
                <c:pt idx="220">
                  <c:v>28.9</c:v>
                </c:pt>
                <c:pt idx="221">
                  <c:v>16.52</c:v>
                </c:pt>
                <c:pt idx="222">
                  <c:v>33.85</c:v>
                </c:pt>
                <c:pt idx="223">
                  <c:v>30.16</c:v>
                </c:pt>
                <c:pt idx="224">
                  <c:v>14.92</c:v>
                </c:pt>
                <c:pt idx="225">
                  <c:v>176.27</c:v>
                </c:pt>
                <c:pt idx="226">
                  <c:v>20.98</c:v>
                </c:pt>
                <c:pt idx="227">
                  <c:v>19.149999999999999</c:v>
                </c:pt>
                <c:pt idx="228">
                  <c:v>14.88</c:v>
                </c:pt>
                <c:pt idx="229">
                  <c:v>28.42</c:v>
                </c:pt>
                <c:pt idx="230">
                  <c:v>26.07</c:v>
                </c:pt>
                <c:pt idx="231">
                  <c:v>25.25</c:v>
                </c:pt>
                <c:pt idx="232">
                  <c:v>39.54</c:v>
                </c:pt>
                <c:pt idx="233">
                  <c:v>14.57</c:v>
                </c:pt>
                <c:pt idx="234">
                  <c:v>37.67</c:v>
                </c:pt>
                <c:pt idx="235">
                  <c:v>7.19</c:v>
                </c:pt>
                <c:pt idx="236">
                  <c:v>116.98</c:v>
                </c:pt>
                <c:pt idx="237">
                  <c:v>15.95</c:v>
                </c:pt>
                <c:pt idx="238">
                  <c:v>9.42</c:v>
                </c:pt>
                <c:pt idx="239">
                  <c:v>65.430000000000007</c:v>
                </c:pt>
                <c:pt idx="240">
                  <c:v>27.33</c:v>
                </c:pt>
                <c:pt idx="241">
                  <c:v>169.44</c:v>
                </c:pt>
                <c:pt idx="242">
                  <c:v>93.13</c:v>
                </c:pt>
                <c:pt idx="243">
                  <c:v>13.54</c:v>
                </c:pt>
                <c:pt idx="244">
                  <c:v>41.39</c:v>
                </c:pt>
                <c:pt idx="245">
                  <c:v>166.99</c:v>
                </c:pt>
                <c:pt idx="246">
                  <c:v>55.47</c:v>
                </c:pt>
                <c:pt idx="247">
                  <c:v>94.04</c:v>
                </c:pt>
                <c:pt idx="248">
                  <c:v>44.12</c:v>
                </c:pt>
                <c:pt idx="249">
                  <c:v>32.5</c:v>
                </c:pt>
                <c:pt idx="250">
                  <c:v>24.9</c:v>
                </c:pt>
                <c:pt idx="251">
                  <c:v>19.05</c:v>
                </c:pt>
                <c:pt idx="252">
                  <c:v>98.56</c:v>
                </c:pt>
                <c:pt idx="253">
                  <c:v>36.450000000000003</c:v>
                </c:pt>
                <c:pt idx="254">
                  <c:v>303.57</c:v>
                </c:pt>
                <c:pt idx="255">
                  <c:v>28.62</c:v>
                </c:pt>
                <c:pt idx="256">
                  <c:v>34.21</c:v>
                </c:pt>
                <c:pt idx="257">
                  <c:v>37.17</c:v>
                </c:pt>
                <c:pt idx="258">
                  <c:v>14.56</c:v>
                </c:pt>
                <c:pt idx="259">
                  <c:v>132.56</c:v>
                </c:pt>
                <c:pt idx="260">
                  <c:v>33.14</c:v>
                </c:pt>
                <c:pt idx="261">
                  <c:v>42.68</c:v>
                </c:pt>
                <c:pt idx="262">
                  <c:v>34.950000000000003</c:v>
                </c:pt>
                <c:pt idx="263">
                  <c:v>52.28</c:v>
                </c:pt>
                <c:pt idx="264">
                  <c:v>56.87</c:v>
                </c:pt>
                <c:pt idx="265">
                  <c:v>19.71</c:v>
                </c:pt>
                <c:pt idx="266">
                  <c:v>19.66</c:v>
                </c:pt>
                <c:pt idx="267">
                  <c:v>34.869999999999997</c:v>
                </c:pt>
                <c:pt idx="268">
                  <c:v>50.58</c:v>
                </c:pt>
                <c:pt idx="269">
                  <c:v>21.92</c:v>
                </c:pt>
                <c:pt idx="270">
                  <c:v>269.06</c:v>
                </c:pt>
                <c:pt idx="271">
                  <c:v>40.1</c:v>
                </c:pt>
                <c:pt idx="272">
                  <c:v>27.4</c:v>
                </c:pt>
                <c:pt idx="273">
                  <c:v>16.350000000000001</c:v>
                </c:pt>
                <c:pt idx="274">
                  <c:v>24.76</c:v>
                </c:pt>
                <c:pt idx="275">
                  <c:v>248.97</c:v>
                </c:pt>
                <c:pt idx="276">
                  <c:v>34.08</c:v>
                </c:pt>
                <c:pt idx="277">
                  <c:v>35.1</c:v>
                </c:pt>
                <c:pt idx="278">
                  <c:v>51.27</c:v>
                </c:pt>
                <c:pt idx="279">
                  <c:v>7.25</c:v>
                </c:pt>
                <c:pt idx="280">
                  <c:v>12.25</c:v>
                </c:pt>
                <c:pt idx="281">
                  <c:v>20.52</c:v>
                </c:pt>
                <c:pt idx="282">
                  <c:v>26.52</c:v>
                </c:pt>
                <c:pt idx="283">
                  <c:v>15.52</c:v>
                </c:pt>
                <c:pt idx="284">
                  <c:v>18.100000000000001</c:v>
                </c:pt>
                <c:pt idx="285">
                  <c:v>40.69</c:v>
                </c:pt>
                <c:pt idx="286">
                  <c:v>31.75</c:v>
                </c:pt>
                <c:pt idx="287">
                  <c:v>19.100000000000001</c:v>
                </c:pt>
                <c:pt idx="288">
                  <c:v>19.059999999999999</c:v>
                </c:pt>
                <c:pt idx="289">
                  <c:v>34.42</c:v>
                </c:pt>
                <c:pt idx="290">
                  <c:v>37.369999999999997</c:v>
                </c:pt>
                <c:pt idx="291">
                  <c:v>26.72</c:v>
                </c:pt>
                <c:pt idx="292">
                  <c:v>42.14</c:v>
                </c:pt>
                <c:pt idx="293">
                  <c:v>546.59</c:v>
                </c:pt>
                <c:pt idx="294">
                  <c:v>55.26</c:v>
                </c:pt>
                <c:pt idx="295">
                  <c:v>24.47</c:v>
                </c:pt>
                <c:pt idx="296">
                  <c:v>36.94</c:v>
                </c:pt>
                <c:pt idx="297">
                  <c:v>36.07</c:v>
                </c:pt>
                <c:pt idx="298">
                  <c:v>15.69</c:v>
                </c:pt>
                <c:pt idx="299">
                  <c:v>26.98</c:v>
                </c:pt>
                <c:pt idx="300">
                  <c:v>30.95</c:v>
                </c:pt>
                <c:pt idx="301">
                  <c:v>38.64</c:v>
                </c:pt>
                <c:pt idx="302">
                  <c:v>35.18</c:v>
                </c:pt>
                <c:pt idx="303">
                  <c:v>16.899999999999999</c:v>
                </c:pt>
                <c:pt idx="304">
                  <c:v>28.8</c:v>
                </c:pt>
                <c:pt idx="305">
                  <c:v>16.829999999999998</c:v>
                </c:pt>
                <c:pt idx="306">
                  <c:v>8.9600000000000009</c:v>
                </c:pt>
                <c:pt idx="307">
                  <c:v>869.9</c:v>
                </c:pt>
                <c:pt idx="308">
                  <c:v>71.42</c:v>
                </c:pt>
                <c:pt idx="309">
                  <c:v>18.79</c:v>
                </c:pt>
                <c:pt idx="310">
                  <c:v>345.61</c:v>
                </c:pt>
                <c:pt idx="311">
                  <c:v>18.690000000000001</c:v>
                </c:pt>
                <c:pt idx="312">
                  <c:v>68.78</c:v>
                </c:pt>
                <c:pt idx="313">
                  <c:v>16.18</c:v>
                </c:pt>
                <c:pt idx="314">
                  <c:v>74.23</c:v>
                </c:pt>
                <c:pt idx="315">
                  <c:v>132.86000000000001</c:v>
                </c:pt>
                <c:pt idx="316">
                  <c:v>202.3</c:v>
                </c:pt>
                <c:pt idx="317">
                  <c:v>7.48</c:v>
                </c:pt>
                <c:pt idx="318">
                  <c:v>17.61</c:v>
                </c:pt>
                <c:pt idx="319">
                  <c:v>130.51</c:v>
                </c:pt>
                <c:pt idx="320">
                  <c:v>54.51</c:v>
                </c:pt>
                <c:pt idx="321">
                  <c:v>48.21</c:v>
                </c:pt>
                <c:pt idx="322">
                  <c:v>22.34</c:v>
                </c:pt>
                <c:pt idx="323">
                  <c:v>139.44999999999999</c:v>
                </c:pt>
                <c:pt idx="324">
                  <c:v>27.29</c:v>
                </c:pt>
                <c:pt idx="325">
                  <c:v>35.75</c:v>
                </c:pt>
                <c:pt idx="326">
                  <c:v>252.77</c:v>
                </c:pt>
                <c:pt idx="327">
                  <c:v>27.78</c:v>
                </c:pt>
                <c:pt idx="328">
                  <c:v>23.95</c:v>
                </c:pt>
                <c:pt idx="329">
                  <c:v>37.630000000000003</c:v>
                </c:pt>
                <c:pt idx="330">
                  <c:v>39.36</c:v>
                </c:pt>
                <c:pt idx="331">
                  <c:v>48.59</c:v>
                </c:pt>
                <c:pt idx="332">
                  <c:v>39.64</c:v>
                </c:pt>
                <c:pt idx="333">
                  <c:v>78.739999999999995</c:v>
                </c:pt>
                <c:pt idx="334">
                  <c:v>13.14</c:v>
                </c:pt>
                <c:pt idx="335">
                  <c:v>67.44</c:v>
                </c:pt>
                <c:pt idx="336">
                  <c:v>46.79</c:v>
                </c:pt>
                <c:pt idx="337">
                  <c:v>33.42</c:v>
                </c:pt>
                <c:pt idx="338">
                  <c:v>24.45</c:v>
                </c:pt>
                <c:pt idx="339">
                  <c:v>6.5</c:v>
                </c:pt>
                <c:pt idx="340">
                  <c:v>16.93</c:v>
                </c:pt>
                <c:pt idx="341">
                  <c:v>24.91</c:v>
                </c:pt>
                <c:pt idx="342">
                  <c:v>16.77</c:v>
                </c:pt>
                <c:pt idx="343">
                  <c:v>74.739999999999995</c:v>
                </c:pt>
                <c:pt idx="344">
                  <c:v>57.01</c:v>
                </c:pt>
                <c:pt idx="345">
                  <c:v>17.57</c:v>
                </c:pt>
                <c:pt idx="346">
                  <c:v>41.07</c:v>
                </c:pt>
                <c:pt idx="347">
                  <c:v>42.91</c:v>
                </c:pt>
                <c:pt idx="348">
                  <c:v>22.97</c:v>
                </c:pt>
                <c:pt idx="349">
                  <c:v>20.78</c:v>
                </c:pt>
                <c:pt idx="350">
                  <c:v>14.88</c:v>
                </c:pt>
                <c:pt idx="351">
                  <c:v>36.44</c:v>
                </c:pt>
                <c:pt idx="352">
                  <c:v>21.97</c:v>
                </c:pt>
                <c:pt idx="353">
                  <c:v>6.4</c:v>
                </c:pt>
                <c:pt idx="354">
                  <c:v>40.79</c:v>
                </c:pt>
                <c:pt idx="355">
                  <c:v>103.83</c:v>
                </c:pt>
                <c:pt idx="356">
                  <c:v>67.38</c:v>
                </c:pt>
                <c:pt idx="357">
                  <c:v>26.4</c:v>
                </c:pt>
                <c:pt idx="358">
                  <c:v>7.57</c:v>
                </c:pt>
                <c:pt idx="359">
                  <c:v>32.590000000000003</c:v>
                </c:pt>
                <c:pt idx="360">
                  <c:v>33.340000000000003</c:v>
                </c:pt>
                <c:pt idx="361">
                  <c:v>32.01</c:v>
                </c:pt>
                <c:pt idx="362">
                  <c:v>5.98</c:v>
                </c:pt>
                <c:pt idx="363">
                  <c:v>32.64</c:v>
                </c:pt>
                <c:pt idx="364">
                  <c:v>298.92</c:v>
                </c:pt>
                <c:pt idx="365">
                  <c:v>28.23</c:v>
                </c:pt>
                <c:pt idx="366">
                  <c:v>39.04</c:v>
                </c:pt>
                <c:pt idx="367">
                  <c:v>14.59</c:v>
                </c:pt>
                <c:pt idx="368">
                  <c:v>30.69</c:v>
                </c:pt>
                <c:pt idx="369">
                  <c:v>55.59</c:v>
                </c:pt>
                <c:pt idx="370">
                  <c:v>25.98</c:v>
                </c:pt>
                <c:pt idx="371">
                  <c:v>7.29</c:v>
                </c:pt>
                <c:pt idx="372">
                  <c:v>18.61</c:v>
                </c:pt>
                <c:pt idx="373">
                  <c:v>115.81</c:v>
                </c:pt>
                <c:pt idx="374">
                  <c:v>19.95</c:v>
                </c:pt>
                <c:pt idx="375">
                  <c:v>20.18</c:v>
                </c:pt>
                <c:pt idx="376">
                  <c:v>29.47</c:v>
                </c:pt>
                <c:pt idx="377">
                  <c:v>16.350000000000001</c:v>
                </c:pt>
                <c:pt idx="378">
                  <c:v>30.36</c:v>
                </c:pt>
                <c:pt idx="379">
                  <c:v>34.619999999999997</c:v>
                </c:pt>
                <c:pt idx="380">
                  <c:v>1084.55</c:v>
                </c:pt>
                <c:pt idx="381">
                  <c:v>24.76</c:v>
                </c:pt>
                <c:pt idx="382">
                  <c:v>151.37</c:v>
                </c:pt>
                <c:pt idx="383">
                  <c:v>28.62</c:v>
                </c:pt>
                <c:pt idx="384">
                  <c:v>32.49</c:v>
                </c:pt>
                <c:pt idx="385">
                  <c:v>65.849999999999994</c:v>
                </c:pt>
                <c:pt idx="386">
                  <c:v>34.729999999999997</c:v>
                </c:pt>
                <c:pt idx="387">
                  <c:v>321.98</c:v>
                </c:pt>
                <c:pt idx="388">
                  <c:v>18.04</c:v>
                </c:pt>
                <c:pt idx="389">
                  <c:v>19.97</c:v>
                </c:pt>
                <c:pt idx="390">
                  <c:v>17.149999999999999</c:v>
                </c:pt>
                <c:pt idx="391">
                  <c:v>6.52</c:v>
                </c:pt>
                <c:pt idx="392">
                  <c:v>7.63</c:v>
                </c:pt>
                <c:pt idx="393">
                  <c:v>25.48</c:v>
                </c:pt>
                <c:pt idx="394">
                  <c:v>17.63</c:v>
                </c:pt>
                <c:pt idx="395">
                  <c:v>15.77</c:v>
                </c:pt>
                <c:pt idx="396">
                  <c:v>14.13</c:v>
                </c:pt>
                <c:pt idx="397">
                  <c:v>33.270000000000003</c:v>
                </c:pt>
                <c:pt idx="398">
                  <c:v>28.19</c:v>
                </c:pt>
                <c:pt idx="399">
                  <c:v>33.42</c:v>
                </c:pt>
                <c:pt idx="400">
                  <c:v>12.63</c:v>
                </c:pt>
                <c:pt idx="401">
                  <c:v>39.409999999999997</c:v>
                </c:pt>
                <c:pt idx="402">
                  <c:v>62.75</c:v>
                </c:pt>
                <c:pt idx="403">
                  <c:v>178.41</c:v>
                </c:pt>
                <c:pt idx="404">
                  <c:v>26.58</c:v>
                </c:pt>
                <c:pt idx="405">
                  <c:v>24.48</c:v>
                </c:pt>
                <c:pt idx="406">
                  <c:v>244.34</c:v>
                </c:pt>
                <c:pt idx="407">
                  <c:v>30.44</c:v>
                </c:pt>
                <c:pt idx="408">
                  <c:v>15.87</c:v>
                </c:pt>
                <c:pt idx="409">
                  <c:v>51.11</c:v>
                </c:pt>
                <c:pt idx="410">
                  <c:v>36.799999999999997</c:v>
                </c:pt>
                <c:pt idx="411">
                  <c:v>39.69</c:v>
                </c:pt>
                <c:pt idx="412">
                  <c:v>21.82</c:v>
                </c:pt>
                <c:pt idx="413">
                  <c:v>54.31</c:v>
                </c:pt>
                <c:pt idx="414">
                  <c:v>10.15</c:v>
                </c:pt>
                <c:pt idx="415">
                  <c:v>19.329999999999998</c:v>
                </c:pt>
                <c:pt idx="416">
                  <c:v>17.190000000000001</c:v>
                </c:pt>
                <c:pt idx="417">
                  <c:v>33.520000000000003</c:v>
                </c:pt>
                <c:pt idx="418">
                  <c:v>32.880000000000003</c:v>
                </c:pt>
                <c:pt idx="419">
                  <c:v>30.74</c:v>
                </c:pt>
                <c:pt idx="420">
                  <c:v>25.11</c:v>
                </c:pt>
                <c:pt idx="421">
                  <c:v>997.13</c:v>
                </c:pt>
                <c:pt idx="422">
                  <c:v>52.8</c:v>
                </c:pt>
                <c:pt idx="423">
                  <c:v>169.32</c:v>
                </c:pt>
                <c:pt idx="424">
                  <c:v>27.49</c:v>
                </c:pt>
                <c:pt idx="425">
                  <c:v>10.220000000000001</c:v>
                </c:pt>
                <c:pt idx="426">
                  <c:v>42.92</c:v>
                </c:pt>
                <c:pt idx="427">
                  <c:v>26.31</c:v>
                </c:pt>
                <c:pt idx="428">
                  <c:v>21.23</c:v>
                </c:pt>
                <c:pt idx="429">
                  <c:v>20.350000000000001</c:v>
                </c:pt>
                <c:pt idx="430">
                  <c:v>49.77</c:v>
                </c:pt>
                <c:pt idx="431">
                  <c:v>19.54</c:v>
                </c:pt>
                <c:pt idx="432">
                  <c:v>8.11</c:v>
                </c:pt>
                <c:pt idx="433">
                  <c:v>44.25</c:v>
                </c:pt>
                <c:pt idx="434">
                  <c:v>53.81</c:v>
                </c:pt>
                <c:pt idx="435">
                  <c:v>7.73</c:v>
                </c:pt>
                <c:pt idx="436">
                  <c:v>21.1</c:v>
                </c:pt>
                <c:pt idx="437">
                  <c:v>46.89</c:v>
                </c:pt>
                <c:pt idx="438">
                  <c:v>24.44</c:v>
                </c:pt>
                <c:pt idx="439">
                  <c:v>27.82</c:v>
                </c:pt>
                <c:pt idx="440">
                  <c:v>21.02</c:v>
                </c:pt>
                <c:pt idx="441">
                  <c:v>28.81</c:v>
                </c:pt>
                <c:pt idx="442">
                  <c:v>25.27</c:v>
                </c:pt>
                <c:pt idx="443">
                  <c:v>25.85</c:v>
                </c:pt>
                <c:pt idx="444">
                  <c:v>35.83</c:v>
                </c:pt>
                <c:pt idx="445">
                  <c:v>18.57</c:v>
                </c:pt>
                <c:pt idx="446">
                  <c:v>31.91</c:v>
                </c:pt>
                <c:pt idx="447">
                  <c:v>13.89</c:v>
                </c:pt>
                <c:pt idx="448">
                  <c:v>12.53</c:v>
                </c:pt>
                <c:pt idx="449">
                  <c:v>36.46</c:v>
                </c:pt>
                <c:pt idx="450">
                  <c:v>16.52</c:v>
                </c:pt>
                <c:pt idx="451">
                  <c:v>28.39</c:v>
                </c:pt>
                <c:pt idx="452">
                  <c:v>19.309999999999999</c:v>
                </c:pt>
                <c:pt idx="453">
                  <c:v>56.58</c:v>
                </c:pt>
                <c:pt idx="454">
                  <c:v>43.2</c:v>
                </c:pt>
                <c:pt idx="455">
                  <c:v>35.11</c:v>
                </c:pt>
                <c:pt idx="456">
                  <c:v>19.690000000000001</c:v>
                </c:pt>
                <c:pt idx="457">
                  <c:v>30.8</c:v>
                </c:pt>
                <c:pt idx="458">
                  <c:v>59.91</c:v>
                </c:pt>
                <c:pt idx="459">
                  <c:v>147.46</c:v>
                </c:pt>
                <c:pt idx="460">
                  <c:v>54.71</c:v>
                </c:pt>
                <c:pt idx="461">
                  <c:v>57.44</c:v>
                </c:pt>
                <c:pt idx="462">
                  <c:v>24.5</c:v>
                </c:pt>
                <c:pt idx="463">
                  <c:v>18.739999999999998</c:v>
                </c:pt>
                <c:pt idx="464">
                  <c:v>40.06</c:v>
                </c:pt>
                <c:pt idx="465">
                  <c:v>24.09</c:v>
                </c:pt>
                <c:pt idx="466">
                  <c:v>16.93</c:v>
                </c:pt>
                <c:pt idx="467">
                  <c:v>20.329999999999998</c:v>
                </c:pt>
                <c:pt idx="468">
                  <c:v>24.44</c:v>
                </c:pt>
                <c:pt idx="469">
                  <c:v>16.25</c:v>
                </c:pt>
                <c:pt idx="470">
                  <c:v>63.01</c:v>
                </c:pt>
                <c:pt idx="471">
                  <c:v>38.21</c:v>
                </c:pt>
                <c:pt idx="472">
                  <c:v>17.05</c:v>
                </c:pt>
                <c:pt idx="473">
                  <c:v>5.35</c:v>
                </c:pt>
                <c:pt idx="474">
                  <c:v>32.700000000000003</c:v>
                </c:pt>
                <c:pt idx="475">
                  <c:v>24.78</c:v>
                </c:pt>
                <c:pt idx="476">
                  <c:v>23.95</c:v>
                </c:pt>
                <c:pt idx="477">
                  <c:v>54.76</c:v>
                </c:pt>
                <c:pt idx="478">
                  <c:v>28.38</c:v>
                </c:pt>
                <c:pt idx="479">
                  <c:v>30.07</c:v>
                </c:pt>
                <c:pt idx="480">
                  <c:v>37.700000000000003</c:v>
                </c:pt>
                <c:pt idx="481">
                  <c:v>130.08000000000001</c:v>
                </c:pt>
                <c:pt idx="482">
                  <c:v>23.33</c:v>
                </c:pt>
                <c:pt idx="483">
                  <c:v>48.78</c:v>
                </c:pt>
                <c:pt idx="484">
                  <c:v>35.450000000000003</c:v>
                </c:pt>
                <c:pt idx="485">
                  <c:v>64.069999999999993</c:v>
                </c:pt>
                <c:pt idx="486">
                  <c:v>40.97</c:v>
                </c:pt>
                <c:pt idx="487">
                  <c:v>27.85</c:v>
                </c:pt>
                <c:pt idx="488">
                  <c:v>9.6999999999999993</c:v>
                </c:pt>
                <c:pt idx="489">
                  <c:v>10.7</c:v>
                </c:pt>
                <c:pt idx="490">
                  <c:v>28.47</c:v>
                </c:pt>
                <c:pt idx="491">
                  <c:v>22.07</c:v>
                </c:pt>
                <c:pt idx="492">
                  <c:v>35.619999999999997</c:v>
                </c:pt>
                <c:pt idx="493">
                  <c:v>31.95</c:v>
                </c:pt>
                <c:pt idx="494">
                  <c:v>14.66</c:v>
                </c:pt>
                <c:pt idx="495">
                  <c:v>30.84</c:v>
                </c:pt>
                <c:pt idx="496">
                  <c:v>31.58</c:v>
                </c:pt>
                <c:pt idx="497">
                  <c:v>37.29</c:v>
                </c:pt>
                <c:pt idx="498">
                  <c:v>11.8</c:v>
                </c:pt>
                <c:pt idx="499">
                  <c:v>44.33</c:v>
                </c:pt>
                <c:pt idx="500">
                  <c:v>22.26</c:v>
                </c:pt>
                <c:pt idx="501">
                  <c:v>174.3</c:v>
                </c:pt>
                <c:pt idx="502">
                  <c:v>30.82</c:v>
                </c:pt>
                <c:pt idx="503">
                  <c:v>25.25</c:v>
                </c:pt>
                <c:pt idx="504">
                  <c:v>10.83</c:v>
                </c:pt>
                <c:pt idx="505">
                  <c:v>27.68</c:v>
                </c:pt>
                <c:pt idx="506">
                  <c:v>30.54</c:v>
                </c:pt>
                <c:pt idx="507">
                  <c:v>58.25</c:v>
                </c:pt>
                <c:pt idx="508">
                  <c:v>15.43</c:v>
                </c:pt>
                <c:pt idx="509">
                  <c:v>8.5500000000000007</c:v>
                </c:pt>
                <c:pt idx="510">
                  <c:v>6.38</c:v>
                </c:pt>
                <c:pt idx="511">
                  <c:v>11.94</c:v>
                </c:pt>
                <c:pt idx="512">
                  <c:v>34.590000000000003</c:v>
                </c:pt>
                <c:pt idx="513">
                  <c:v>75.209999999999994</c:v>
                </c:pt>
                <c:pt idx="514">
                  <c:v>35.69</c:v>
                </c:pt>
                <c:pt idx="515">
                  <c:v>69.56</c:v>
                </c:pt>
                <c:pt idx="516">
                  <c:v>26.27</c:v>
                </c:pt>
                <c:pt idx="517">
                  <c:v>21.15</c:v>
                </c:pt>
                <c:pt idx="518">
                  <c:v>31.18</c:v>
                </c:pt>
                <c:pt idx="519">
                  <c:v>40.21</c:v>
                </c:pt>
                <c:pt idx="520">
                  <c:v>30.36</c:v>
                </c:pt>
                <c:pt idx="521">
                  <c:v>14.72</c:v>
                </c:pt>
                <c:pt idx="522">
                  <c:v>14.97</c:v>
                </c:pt>
                <c:pt idx="523">
                  <c:v>88.66</c:v>
                </c:pt>
                <c:pt idx="524">
                  <c:v>14.23</c:v>
                </c:pt>
                <c:pt idx="525">
                  <c:v>13.19</c:v>
                </c:pt>
                <c:pt idx="526">
                  <c:v>34.64</c:v>
                </c:pt>
                <c:pt idx="527">
                  <c:v>47.87</c:v>
                </c:pt>
                <c:pt idx="528">
                  <c:v>33.020000000000003</c:v>
                </c:pt>
                <c:pt idx="529">
                  <c:v>26.17</c:v>
                </c:pt>
                <c:pt idx="530">
                  <c:v>16.79</c:v>
                </c:pt>
                <c:pt idx="531">
                  <c:v>15.32</c:v>
                </c:pt>
                <c:pt idx="532">
                  <c:v>55.87</c:v>
                </c:pt>
                <c:pt idx="533">
                  <c:v>23.08</c:v>
                </c:pt>
                <c:pt idx="534">
                  <c:v>23.93</c:v>
                </c:pt>
                <c:pt idx="535">
                  <c:v>22</c:v>
                </c:pt>
                <c:pt idx="536">
                  <c:v>32.69</c:v>
                </c:pt>
                <c:pt idx="537">
                  <c:v>30.62</c:v>
                </c:pt>
                <c:pt idx="538">
                  <c:v>136.25</c:v>
                </c:pt>
                <c:pt idx="539">
                  <c:v>57.6</c:v>
                </c:pt>
                <c:pt idx="540">
                  <c:v>48.67</c:v>
                </c:pt>
                <c:pt idx="541">
                  <c:v>25.34</c:v>
                </c:pt>
                <c:pt idx="542">
                  <c:v>17.100000000000001</c:v>
                </c:pt>
                <c:pt idx="543">
                  <c:v>38.47</c:v>
                </c:pt>
                <c:pt idx="544">
                  <c:v>26.62</c:v>
                </c:pt>
                <c:pt idx="545">
                  <c:v>23.99</c:v>
                </c:pt>
                <c:pt idx="546">
                  <c:v>33.619999999999997</c:v>
                </c:pt>
                <c:pt idx="547">
                  <c:v>22.03</c:v>
                </c:pt>
                <c:pt idx="548">
                  <c:v>33.07</c:v>
                </c:pt>
                <c:pt idx="549">
                  <c:v>14.9</c:v>
                </c:pt>
                <c:pt idx="550">
                  <c:v>20.059999999999999</c:v>
                </c:pt>
                <c:pt idx="551">
                  <c:v>8.52</c:v>
                </c:pt>
                <c:pt idx="552">
                  <c:v>23.79</c:v>
                </c:pt>
                <c:pt idx="553">
                  <c:v>14.44</c:v>
                </c:pt>
                <c:pt idx="554">
                  <c:v>35.47</c:v>
                </c:pt>
                <c:pt idx="555">
                  <c:v>53.98</c:v>
                </c:pt>
                <c:pt idx="556">
                  <c:v>14.85</c:v>
                </c:pt>
                <c:pt idx="557">
                  <c:v>18.52</c:v>
                </c:pt>
                <c:pt idx="558">
                  <c:v>25.95</c:v>
                </c:pt>
                <c:pt idx="559">
                  <c:v>35.130000000000003</c:v>
                </c:pt>
                <c:pt idx="560">
                  <c:v>20.399999999999999</c:v>
                </c:pt>
                <c:pt idx="561">
                  <c:v>688.97</c:v>
                </c:pt>
                <c:pt idx="562">
                  <c:v>49.43</c:v>
                </c:pt>
                <c:pt idx="563">
                  <c:v>59.4</c:v>
                </c:pt>
                <c:pt idx="564">
                  <c:v>21.2</c:v>
                </c:pt>
                <c:pt idx="565">
                  <c:v>19.309999999999999</c:v>
                </c:pt>
                <c:pt idx="566">
                  <c:v>26.54</c:v>
                </c:pt>
                <c:pt idx="567">
                  <c:v>13.03</c:v>
                </c:pt>
                <c:pt idx="568">
                  <c:v>22.6</c:v>
                </c:pt>
                <c:pt idx="569">
                  <c:v>20.38</c:v>
                </c:pt>
                <c:pt idx="570">
                  <c:v>69.02</c:v>
                </c:pt>
                <c:pt idx="571">
                  <c:v>26.44</c:v>
                </c:pt>
                <c:pt idx="572">
                  <c:v>35</c:v>
                </c:pt>
                <c:pt idx="573">
                  <c:v>54.2</c:v>
                </c:pt>
                <c:pt idx="574">
                  <c:v>913.45</c:v>
                </c:pt>
                <c:pt idx="575">
                  <c:v>19.23</c:v>
                </c:pt>
                <c:pt idx="576">
                  <c:v>24.76</c:v>
                </c:pt>
                <c:pt idx="577">
                  <c:v>252.04</c:v>
                </c:pt>
                <c:pt idx="578">
                  <c:v>32.96</c:v>
                </c:pt>
                <c:pt idx="579">
                  <c:v>32.47</c:v>
                </c:pt>
                <c:pt idx="580">
                  <c:v>211.06</c:v>
                </c:pt>
                <c:pt idx="581">
                  <c:v>28.62</c:v>
                </c:pt>
                <c:pt idx="582">
                  <c:v>50.07</c:v>
                </c:pt>
                <c:pt idx="583">
                  <c:v>27.94</c:v>
                </c:pt>
                <c:pt idx="584">
                  <c:v>216.43</c:v>
                </c:pt>
                <c:pt idx="585">
                  <c:v>28.45</c:v>
                </c:pt>
                <c:pt idx="586">
                  <c:v>61.74</c:v>
                </c:pt>
                <c:pt idx="587">
                  <c:v>195.73</c:v>
                </c:pt>
                <c:pt idx="588">
                  <c:v>26.23</c:v>
                </c:pt>
                <c:pt idx="589">
                  <c:v>30.41</c:v>
                </c:pt>
                <c:pt idx="590">
                  <c:v>30.41</c:v>
                </c:pt>
                <c:pt idx="591">
                  <c:v>22.08</c:v>
                </c:pt>
                <c:pt idx="592">
                  <c:v>8.11</c:v>
                </c:pt>
                <c:pt idx="593">
                  <c:v>24.39</c:v>
                </c:pt>
                <c:pt idx="594">
                  <c:v>37.9</c:v>
                </c:pt>
                <c:pt idx="595">
                  <c:v>206.53</c:v>
                </c:pt>
                <c:pt idx="596">
                  <c:v>39.64</c:v>
                </c:pt>
                <c:pt idx="597">
                  <c:v>37.9</c:v>
                </c:pt>
                <c:pt idx="598">
                  <c:v>26.86</c:v>
                </c:pt>
                <c:pt idx="599">
                  <c:v>17.97</c:v>
                </c:pt>
                <c:pt idx="600">
                  <c:v>13.19</c:v>
                </c:pt>
                <c:pt idx="601">
                  <c:v>19.3</c:v>
                </c:pt>
                <c:pt idx="602">
                  <c:v>27.04</c:v>
                </c:pt>
                <c:pt idx="603">
                  <c:v>30.89</c:v>
                </c:pt>
                <c:pt idx="604">
                  <c:v>20</c:v>
                </c:pt>
                <c:pt idx="605">
                  <c:v>24.79</c:v>
                </c:pt>
                <c:pt idx="606">
                  <c:v>44.36</c:v>
                </c:pt>
                <c:pt idx="607">
                  <c:v>9.25</c:v>
                </c:pt>
                <c:pt idx="608">
                  <c:v>27.03</c:v>
                </c:pt>
                <c:pt idx="609">
                  <c:v>25.01</c:v>
                </c:pt>
                <c:pt idx="610">
                  <c:v>38.14</c:v>
                </c:pt>
                <c:pt idx="611">
                  <c:v>69.56</c:v>
                </c:pt>
                <c:pt idx="612">
                  <c:v>26.22</c:v>
                </c:pt>
                <c:pt idx="613">
                  <c:v>22.51</c:v>
                </c:pt>
                <c:pt idx="614">
                  <c:v>26.22</c:v>
                </c:pt>
                <c:pt idx="615">
                  <c:v>49.44</c:v>
                </c:pt>
                <c:pt idx="616">
                  <c:v>19.63</c:v>
                </c:pt>
                <c:pt idx="617">
                  <c:v>21.33</c:v>
                </c:pt>
                <c:pt idx="618">
                  <c:v>30.41</c:v>
                </c:pt>
                <c:pt idx="619">
                  <c:v>47.53</c:v>
                </c:pt>
                <c:pt idx="620">
                  <c:v>13.49</c:v>
                </c:pt>
                <c:pt idx="621">
                  <c:v>100.61</c:v>
                </c:pt>
                <c:pt idx="622">
                  <c:v>26.32</c:v>
                </c:pt>
                <c:pt idx="623">
                  <c:v>158.63999999999999</c:v>
                </c:pt>
                <c:pt idx="624">
                  <c:v>81.52</c:v>
                </c:pt>
                <c:pt idx="625">
                  <c:v>35.08</c:v>
                </c:pt>
                <c:pt idx="626">
                  <c:v>80.28</c:v>
                </c:pt>
                <c:pt idx="627">
                  <c:v>19.16</c:v>
                </c:pt>
                <c:pt idx="628">
                  <c:v>24.35</c:v>
                </c:pt>
                <c:pt idx="629">
                  <c:v>34.909999999999997</c:v>
                </c:pt>
                <c:pt idx="630">
                  <c:v>20.07</c:v>
                </c:pt>
                <c:pt idx="631">
                  <c:v>26.5</c:v>
                </c:pt>
                <c:pt idx="632">
                  <c:v>38.4</c:v>
                </c:pt>
                <c:pt idx="633">
                  <c:v>29.81</c:v>
                </c:pt>
                <c:pt idx="634">
                  <c:v>44.76</c:v>
                </c:pt>
                <c:pt idx="635">
                  <c:v>40.06</c:v>
                </c:pt>
                <c:pt idx="636">
                  <c:v>34.520000000000003</c:v>
                </c:pt>
                <c:pt idx="637">
                  <c:v>27.99</c:v>
                </c:pt>
                <c:pt idx="638">
                  <c:v>55.93</c:v>
                </c:pt>
                <c:pt idx="639">
                  <c:v>15</c:v>
                </c:pt>
                <c:pt idx="640">
                  <c:v>34</c:v>
                </c:pt>
                <c:pt idx="641">
                  <c:v>30.69</c:v>
                </c:pt>
                <c:pt idx="642">
                  <c:v>32.6</c:v>
                </c:pt>
                <c:pt idx="643">
                  <c:v>87.01</c:v>
                </c:pt>
                <c:pt idx="644">
                  <c:v>11.97</c:v>
                </c:pt>
                <c:pt idx="645">
                  <c:v>13.18</c:v>
                </c:pt>
                <c:pt idx="646">
                  <c:v>14.2</c:v>
                </c:pt>
                <c:pt idx="647">
                  <c:v>19.18</c:v>
                </c:pt>
                <c:pt idx="648">
                  <c:v>23.39</c:v>
                </c:pt>
                <c:pt idx="649">
                  <c:v>142.82</c:v>
                </c:pt>
                <c:pt idx="650">
                  <c:v>43.26</c:v>
                </c:pt>
                <c:pt idx="651">
                  <c:v>22.39</c:v>
                </c:pt>
                <c:pt idx="652">
                  <c:v>34.24</c:v>
                </c:pt>
                <c:pt idx="653">
                  <c:v>20.62</c:v>
                </c:pt>
                <c:pt idx="654">
                  <c:v>17.12</c:v>
                </c:pt>
                <c:pt idx="655">
                  <c:v>11.8</c:v>
                </c:pt>
                <c:pt idx="656">
                  <c:v>19.739999999999998</c:v>
                </c:pt>
                <c:pt idx="657">
                  <c:v>47.89</c:v>
                </c:pt>
                <c:pt idx="658">
                  <c:v>36.840000000000003</c:v>
                </c:pt>
                <c:pt idx="659">
                  <c:v>39.44</c:v>
                </c:pt>
                <c:pt idx="660">
                  <c:v>14.37</c:v>
                </c:pt>
                <c:pt idx="661">
                  <c:v>45.83</c:v>
                </c:pt>
                <c:pt idx="662">
                  <c:v>23.32</c:v>
                </c:pt>
                <c:pt idx="663">
                  <c:v>12.02</c:v>
                </c:pt>
                <c:pt idx="664">
                  <c:v>24.59</c:v>
                </c:pt>
                <c:pt idx="665">
                  <c:v>47.71</c:v>
                </c:pt>
                <c:pt idx="666">
                  <c:v>122.68</c:v>
                </c:pt>
                <c:pt idx="667">
                  <c:v>66.349999999999994</c:v>
                </c:pt>
                <c:pt idx="668">
                  <c:v>19.43</c:v>
                </c:pt>
                <c:pt idx="669">
                  <c:v>9.06</c:v>
                </c:pt>
                <c:pt idx="670">
                  <c:v>38.520000000000003</c:v>
                </c:pt>
                <c:pt idx="671">
                  <c:v>185.73</c:v>
                </c:pt>
                <c:pt idx="672">
                  <c:v>59.15</c:v>
                </c:pt>
                <c:pt idx="673">
                  <c:v>42.75</c:v>
                </c:pt>
                <c:pt idx="674">
                  <c:v>26.9</c:v>
                </c:pt>
                <c:pt idx="675">
                  <c:v>28.54</c:v>
                </c:pt>
                <c:pt idx="676">
                  <c:v>24.78</c:v>
                </c:pt>
                <c:pt idx="677">
                  <c:v>22.93</c:v>
                </c:pt>
                <c:pt idx="678">
                  <c:v>659.27</c:v>
                </c:pt>
                <c:pt idx="679">
                  <c:v>53.48</c:v>
                </c:pt>
                <c:pt idx="680">
                  <c:v>37.380000000000003</c:v>
                </c:pt>
                <c:pt idx="681">
                  <c:v>35.229999999999997</c:v>
                </c:pt>
                <c:pt idx="682">
                  <c:v>24.38</c:v>
                </c:pt>
                <c:pt idx="683">
                  <c:v>46.91</c:v>
                </c:pt>
                <c:pt idx="684">
                  <c:v>270.2</c:v>
                </c:pt>
                <c:pt idx="685">
                  <c:v>71.41</c:v>
                </c:pt>
                <c:pt idx="686">
                  <c:v>14.8</c:v>
                </c:pt>
                <c:pt idx="687">
                  <c:v>61.34</c:v>
                </c:pt>
                <c:pt idx="688">
                  <c:v>16.649999999999999</c:v>
                </c:pt>
                <c:pt idx="689">
                  <c:v>61.57</c:v>
                </c:pt>
                <c:pt idx="690">
                  <c:v>47.57</c:v>
                </c:pt>
                <c:pt idx="691">
                  <c:v>40.43</c:v>
                </c:pt>
                <c:pt idx="692">
                  <c:v>49.75</c:v>
                </c:pt>
                <c:pt idx="693">
                  <c:v>19.809999999999999</c:v>
                </c:pt>
                <c:pt idx="694">
                  <c:v>48.43</c:v>
                </c:pt>
                <c:pt idx="695">
                  <c:v>25.73</c:v>
                </c:pt>
                <c:pt idx="696">
                  <c:v>30.99</c:v>
                </c:pt>
                <c:pt idx="697">
                  <c:v>6.92</c:v>
                </c:pt>
                <c:pt idx="698">
                  <c:v>17.46</c:v>
                </c:pt>
                <c:pt idx="699">
                  <c:v>27.19</c:v>
                </c:pt>
                <c:pt idx="700">
                  <c:v>17.059999999999999</c:v>
                </c:pt>
                <c:pt idx="701">
                  <c:v>27.86</c:v>
                </c:pt>
                <c:pt idx="702">
                  <c:v>21.8</c:v>
                </c:pt>
                <c:pt idx="703">
                  <c:v>28.45</c:v>
                </c:pt>
                <c:pt idx="704">
                  <c:v>22.79</c:v>
                </c:pt>
                <c:pt idx="705">
                  <c:v>30.79</c:v>
                </c:pt>
                <c:pt idx="706">
                  <c:v>48.8</c:v>
                </c:pt>
                <c:pt idx="707">
                  <c:v>88.9</c:v>
                </c:pt>
                <c:pt idx="708">
                  <c:v>29.31</c:v>
                </c:pt>
                <c:pt idx="709">
                  <c:v>30.89</c:v>
                </c:pt>
                <c:pt idx="710">
                  <c:v>201.97</c:v>
                </c:pt>
                <c:pt idx="711">
                  <c:v>30.78</c:v>
                </c:pt>
                <c:pt idx="712">
                  <c:v>21.32</c:v>
                </c:pt>
                <c:pt idx="713">
                  <c:v>32.119999999999997</c:v>
                </c:pt>
                <c:pt idx="714">
                  <c:v>21.03</c:v>
                </c:pt>
                <c:pt idx="715">
                  <c:v>40.72</c:v>
                </c:pt>
                <c:pt idx="716">
                  <c:v>14.98</c:v>
                </c:pt>
                <c:pt idx="717">
                  <c:v>33.47</c:v>
                </c:pt>
                <c:pt idx="718">
                  <c:v>44.91</c:v>
                </c:pt>
                <c:pt idx="719">
                  <c:v>760.05</c:v>
                </c:pt>
                <c:pt idx="720">
                  <c:v>12.96</c:v>
                </c:pt>
                <c:pt idx="721">
                  <c:v>28.07</c:v>
                </c:pt>
                <c:pt idx="722">
                  <c:v>13.89</c:v>
                </c:pt>
                <c:pt idx="723">
                  <c:v>25.72</c:v>
                </c:pt>
                <c:pt idx="724">
                  <c:v>35.49</c:v>
                </c:pt>
                <c:pt idx="725">
                  <c:v>20.49</c:v>
                </c:pt>
                <c:pt idx="726">
                  <c:v>16.36</c:v>
                </c:pt>
                <c:pt idx="727">
                  <c:v>20.56</c:v>
                </c:pt>
                <c:pt idx="728">
                  <c:v>25.11</c:v>
                </c:pt>
                <c:pt idx="729">
                  <c:v>31.59</c:v>
                </c:pt>
                <c:pt idx="730">
                  <c:v>28.15</c:v>
                </c:pt>
                <c:pt idx="731">
                  <c:v>14.56</c:v>
                </c:pt>
                <c:pt idx="732">
                  <c:v>15.18</c:v>
                </c:pt>
                <c:pt idx="733">
                  <c:v>213.44</c:v>
                </c:pt>
                <c:pt idx="734">
                  <c:v>6.95</c:v>
                </c:pt>
                <c:pt idx="735">
                  <c:v>25.12</c:v>
                </c:pt>
                <c:pt idx="736">
                  <c:v>26.85</c:v>
                </c:pt>
                <c:pt idx="737">
                  <c:v>34.200000000000003</c:v>
                </c:pt>
                <c:pt idx="738">
                  <c:v>71.010000000000005</c:v>
                </c:pt>
                <c:pt idx="739">
                  <c:v>40.67</c:v>
                </c:pt>
                <c:pt idx="740">
                  <c:v>24.15</c:v>
                </c:pt>
                <c:pt idx="741">
                  <c:v>24.56</c:v>
                </c:pt>
                <c:pt idx="742">
                  <c:v>36.119999999999997</c:v>
                </c:pt>
                <c:pt idx="743">
                  <c:v>779.99</c:v>
                </c:pt>
                <c:pt idx="744">
                  <c:v>29.91</c:v>
                </c:pt>
                <c:pt idx="745">
                  <c:v>24.73</c:v>
                </c:pt>
                <c:pt idx="746">
                  <c:v>28.52</c:v>
                </c:pt>
                <c:pt idx="747">
                  <c:v>20.399999999999999</c:v>
                </c:pt>
                <c:pt idx="748">
                  <c:v>32.76</c:v>
                </c:pt>
                <c:pt idx="749">
                  <c:v>10.63</c:v>
                </c:pt>
                <c:pt idx="750">
                  <c:v>27.53</c:v>
                </c:pt>
                <c:pt idx="751">
                  <c:v>37.81</c:v>
                </c:pt>
                <c:pt idx="752">
                  <c:v>26.23</c:v>
                </c:pt>
                <c:pt idx="753">
                  <c:v>17.61</c:v>
                </c:pt>
                <c:pt idx="754">
                  <c:v>24.72</c:v>
                </c:pt>
                <c:pt idx="755">
                  <c:v>135.79</c:v>
                </c:pt>
                <c:pt idx="756">
                  <c:v>54.7</c:v>
                </c:pt>
                <c:pt idx="757">
                  <c:v>57.57</c:v>
                </c:pt>
                <c:pt idx="758">
                  <c:v>24.17</c:v>
                </c:pt>
                <c:pt idx="759">
                  <c:v>35.76</c:v>
                </c:pt>
                <c:pt idx="760">
                  <c:v>24.91</c:v>
                </c:pt>
                <c:pt idx="761">
                  <c:v>20.65</c:v>
                </c:pt>
                <c:pt idx="762">
                  <c:v>26.81</c:v>
                </c:pt>
                <c:pt idx="763">
                  <c:v>31.52</c:v>
                </c:pt>
                <c:pt idx="764">
                  <c:v>29.3</c:v>
                </c:pt>
                <c:pt idx="765">
                  <c:v>8.44</c:v>
                </c:pt>
                <c:pt idx="766">
                  <c:v>15.87</c:v>
                </c:pt>
                <c:pt idx="767">
                  <c:v>12.3</c:v>
                </c:pt>
                <c:pt idx="768">
                  <c:v>31.11</c:v>
                </c:pt>
                <c:pt idx="769">
                  <c:v>16.34</c:v>
                </c:pt>
                <c:pt idx="770">
                  <c:v>38.32</c:v>
                </c:pt>
                <c:pt idx="771">
                  <c:v>19.48</c:v>
                </c:pt>
                <c:pt idx="772">
                  <c:v>37.71</c:v>
                </c:pt>
                <c:pt idx="773">
                  <c:v>25.2</c:v>
                </c:pt>
                <c:pt idx="774">
                  <c:v>8.25</c:v>
                </c:pt>
                <c:pt idx="775">
                  <c:v>63.4</c:v>
                </c:pt>
                <c:pt idx="776">
                  <c:v>49.72</c:v>
                </c:pt>
                <c:pt idx="777">
                  <c:v>35.26</c:v>
                </c:pt>
                <c:pt idx="778">
                  <c:v>25.64</c:v>
                </c:pt>
                <c:pt idx="779">
                  <c:v>30.97</c:v>
                </c:pt>
                <c:pt idx="780">
                  <c:v>24.45</c:v>
                </c:pt>
                <c:pt idx="781">
                  <c:v>40.08</c:v>
                </c:pt>
                <c:pt idx="782">
                  <c:v>27.74</c:v>
                </c:pt>
                <c:pt idx="783">
                  <c:v>19.260000000000002</c:v>
                </c:pt>
                <c:pt idx="784">
                  <c:v>14.27</c:v>
                </c:pt>
                <c:pt idx="785">
                  <c:v>12.26</c:v>
                </c:pt>
                <c:pt idx="786">
                  <c:v>182.21</c:v>
                </c:pt>
                <c:pt idx="787">
                  <c:v>26.01</c:v>
                </c:pt>
                <c:pt idx="788">
                  <c:v>23.03</c:v>
                </c:pt>
                <c:pt idx="789">
                  <c:v>14.41</c:v>
                </c:pt>
                <c:pt idx="790">
                  <c:v>18.739999999999998</c:v>
                </c:pt>
                <c:pt idx="791">
                  <c:v>23.11</c:v>
                </c:pt>
                <c:pt idx="792">
                  <c:v>35.299999999999997</c:v>
                </c:pt>
                <c:pt idx="793">
                  <c:v>34.49</c:v>
                </c:pt>
                <c:pt idx="794">
                  <c:v>13.9</c:v>
                </c:pt>
                <c:pt idx="795">
                  <c:v>18.09</c:v>
                </c:pt>
                <c:pt idx="796">
                  <c:v>39.97</c:v>
                </c:pt>
                <c:pt idx="797">
                  <c:v>80.83</c:v>
                </c:pt>
                <c:pt idx="798">
                  <c:v>86.12</c:v>
                </c:pt>
                <c:pt idx="799">
                  <c:v>52.11</c:v>
                </c:pt>
                <c:pt idx="800">
                  <c:v>11.64</c:v>
                </c:pt>
                <c:pt idx="801">
                  <c:v>37.86</c:v>
                </c:pt>
                <c:pt idx="802">
                  <c:v>19.02</c:v>
                </c:pt>
                <c:pt idx="803">
                  <c:v>14.14</c:v>
                </c:pt>
                <c:pt idx="804">
                  <c:v>17.5</c:v>
                </c:pt>
                <c:pt idx="805">
                  <c:v>33.04</c:v>
                </c:pt>
                <c:pt idx="806">
                  <c:v>35.78</c:v>
                </c:pt>
                <c:pt idx="807">
                  <c:v>17.62</c:v>
                </c:pt>
                <c:pt idx="808">
                  <c:v>28.25</c:v>
                </c:pt>
                <c:pt idx="809">
                  <c:v>26.61</c:v>
                </c:pt>
                <c:pt idx="810">
                  <c:v>23.74</c:v>
                </c:pt>
                <c:pt idx="811">
                  <c:v>22.52</c:v>
                </c:pt>
                <c:pt idx="812">
                  <c:v>15.17</c:v>
                </c:pt>
                <c:pt idx="813">
                  <c:v>47.76</c:v>
                </c:pt>
                <c:pt idx="814">
                  <c:v>20.91</c:v>
                </c:pt>
                <c:pt idx="815">
                  <c:v>14.59</c:v>
                </c:pt>
                <c:pt idx="816">
                  <c:v>16.329999999999998</c:v>
                </c:pt>
                <c:pt idx="817">
                  <c:v>16.38</c:v>
                </c:pt>
                <c:pt idx="818">
                  <c:v>47.32</c:v>
                </c:pt>
                <c:pt idx="819">
                  <c:v>75.09</c:v>
                </c:pt>
                <c:pt idx="820">
                  <c:v>26.5</c:v>
                </c:pt>
                <c:pt idx="821">
                  <c:v>23.32</c:v>
                </c:pt>
                <c:pt idx="822">
                  <c:v>69.67</c:v>
                </c:pt>
                <c:pt idx="823">
                  <c:v>35.590000000000003</c:v>
                </c:pt>
                <c:pt idx="824">
                  <c:v>40.19</c:v>
                </c:pt>
                <c:pt idx="825">
                  <c:v>26.07</c:v>
                </c:pt>
                <c:pt idx="826">
                  <c:v>74</c:v>
                </c:pt>
                <c:pt idx="827">
                  <c:v>34.56</c:v>
                </c:pt>
                <c:pt idx="828">
                  <c:v>89.17</c:v>
                </c:pt>
                <c:pt idx="829">
                  <c:v>65.22</c:v>
                </c:pt>
                <c:pt idx="830">
                  <c:v>27.73</c:v>
                </c:pt>
                <c:pt idx="831">
                  <c:v>8.5399999999999991</c:v>
                </c:pt>
                <c:pt idx="832">
                  <c:v>33.33</c:v>
                </c:pt>
                <c:pt idx="833">
                  <c:v>21.65</c:v>
                </c:pt>
                <c:pt idx="834">
                  <c:v>22.67</c:v>
                </c:pt>
                <c:pt idx="835">
                  <c:v>13.69</c:v>
                </c:pt>
                <c:pt idx="836">
                  <c:v>22.13</c:v>
                </c:pt>
                <c:pt idx="837">
                  <c:v>82.33</c:v>
                </c:pt>
                <c:pt idx="838">
                  <c:v>7.19</c:v>
                </c:pt>
                <c:pt idx="839">
                  <c:v>21.14</c:v>
                </c:pt>
                <c:pt idx="840">
                  <c:v>46.66</c:v>
                </c:pt>
                <c:pt idx="841">
                  <c:v>46.71</c:v>
                </c:pt>
                <c:pt idx="842">
                  <c:v>32.83</c:v>
                </c:pt>
                <c:pt idx="843">
                  <c:v>29.9</c:v>
                </c:pt>
                <c:pt idx="844">
                  <c:v>77.59</c:v>
                </c:pt>
                <c:pt idx="845">
                  <c:v>62.61</c:v>
                </c:pt>
                <c:pt idx="846">
                  <c:v>24.98</c:v>
                </c:pt>
                <c:pt idx="847">
                  <c:v>17.190000000000001</c:v>
                </c:pt>
                <c:pt idx="848">
                  <c:v>27.8</c:v>
                </c:pt>
                <c:pt idx="849">
                  <c:v>88.46</c:v>
                </c:pt>
                <c:pt idx="850">
                  <c:v>36.450000000000003</c:v>
                </c:pt>
                <c:pt idx="851">
                  <c:v>21.75</c:v>
                </c:pt>
                <c:pt idx="852">
                  <c:v>7.13</c:v>
                </c:pt>
                <c:pt idx="853">
                  <c:v>25.02</c:v>
                </c:pt>
                <c:pt idx="854">
                  <c:v>95.33</c:v>
                </c:pt>
                <c:pt idx="855">
                  <c:v>19.52</c:v>
                </c:pt>
                <c:pt idx="856">
                  <c:v>65.709999999999994</c:v>
                </c:pt>
                <c:pt idx="857">
                  <c:v>73.400000000000006</c:v>
                </c:pt>
                <c:pt idx="858">
                  <c:v>16.670000000000002</c:v>
                </c:pt>
                <c:pt idx="859">
                  <c:v>309.45</c:v>
                </c:pt>
                <c:pt idx="860">
                  <c:v>32.770000000000003</c:v>
                </c:pt>
                <c:pt idx="861">
                  <c:v>28.98</c:v>
                </c:pt>
                <c:pt idx="862">
                  <c:v>6.99</c:v>
                </c:pt>
                <c:pt idx="863">
                  <c:v>40.44</c:v>
                </c:pt>
                <c:pt idx="864">
                  <c:v>24.48</c:v>
                </c:pt>
                <c:pt idx="865">
                  <c:v>21.92</c:v>
                </c:pt>
                <c:pt idx="866">
                  <c:v>26.16</c:v>
                </c:pt>
                <c:pt idx="867">
                  <c:v>23.78</c:v>
                </c:pt>
                <c:pt idx="868">
                  <c:v>26.16</c:v>
                </c:pt>
                <c:pt idx="869">
                  <c:v>87.54</c:v>
                </c:pt>
                <c:pt idx="870">
                  <c:v>23.27</c:v>
                </c:pt>
                <c:pt idx="871">
                  <c:v>89.22</c:v>
                </c:pt>
                <c:pt idx="872">
                  <c:v>16.97</c:v>
                </c:pt>
                <c:pt idx="873">
                  <c:v>15.61</c:v>
                </c:pt>
                <c:pt idx="874">
                  <c:v>19.100000000000001</c:v>
                </c:pt>
                <c:pt idx="875">
                  <c:v>17.47</c:v>
                </c:pt>
                <c:pt idx="876">
                  <c:v>69.42</c:v>
                </c:pt>
                <c:pt idx="877">
                  <c:v>19.46</c:v>
                </c:pt>
                <c:pt idx="878">
                  <c:v>31.31</c:v>
                </c:pt>
                <c:pt idx="879">
                  <c:v>7.95</c:v>
                </c:pt>
                <c:pt idx="880">
                  <c:v>51.95</c:v>
                </c:pt>
                <c:pt idx="881">
                  <c:v>58.43</c:v>
                </c:pt>
                <c:pt idx="882">
                  <c:v>28.6</c:v>
                </c:pt>
                <c:pt idx="883">
                  <c:v>18.649999999999999</c:v>
                </c:pt>
                <c:pt idx="884">
                  <c:v>19.53</c:v>
                </c:pt>
                <c:pt idx="885">
                  <c:v>19.61</c:v>
                </c:pt>
                <c:pt idx="886">
                  <c:v>25.5</c:v>
                </c:pt>
                <c:pt idx="887">
                  <c:v>87.03</c:v>
                </c:pt>
                <c:pt idx="888">
                  <c:v>12.22</c:v>
                </c:pt>
                <c:pt idx="889">
                  <c:v>16.7</c:v>
                </c:pt>
                <c:pt idx="890">
                  <c:v>54.38</c:v>
                </c:pt>
                <c:pt idx="891">
                  <c:v>38.51</c:v>
                </c:pt>
                <c:pt idx="892">
                  <c:v>27.12</c:v>
                </c:pt>
                <c:pt idx="893">
                  <c:v>30.86</c:v>
                </c:pt>
                <c:pt idx="894">
                  <c:v>20.61</c:v>
                </c:pt>
                <c:pt idx="895">
                  <c:v>24.6</c:v>
                </c:pt>
                <c:pt idx="896">
                  <c:v>28.78</c:v>
                </c:pt>
                <c:pt idx="897">
                  <c:v>7.64</c:v>
                </c:pt>
                <c:pt idx="898">
                  <c:v>33.79</c:v>
                </c:pt>
                <c:pt idx="899">
                  <c:v>13.37</c:v>
                </c:pt>
                <c:pt idx="900">
                  <c:v>9.0500000000000007</c:v>
                </c:pt>
                <c:pt idx="901">
                  <c:v>18.920000000000002</c:v>
                </c:pt>
                <c:pt idx="902">
                  <c:v>36.6</c:v>
                </c:pt>
                <c:pt idx="903">
                  <c:v>10.92</c:v>
                </c:pt>
                <c:pt idx="904">
                  <c:v>38.22</c:v>
                </c:pt>
                <c:pt idx="905">
                  <c:v>68.16</c:v>
                </c:pt>
                <c:pt idx="906">
                  <c:v>76.41</c:v>
                </c:pt>
                <c:pt idx="907">
                  <c:v>12.22</c:v>
                </c:pt>
                <c:pt idx="908">
                  <c:v>41.51</c:v>
                </c:pt>
                <c:pt idx="909">
                  <c:v>43.38</c:v>
                </c:pt>
                <c:pt idx="910">
                  <c:v>34.6</c:v>
                </c:pt>
                <c:pt idx="911">
                  <c:v>20.81</c:v>
                </c:pt>
                <c:pt idx="912">
                  <c:v>38.04</c:v>
                </c:pt>
                <c:pt idx="913">
                  <c:v>35.57</c:v>
                </c:pt>
                <c:pt idx="914">
                  <c:v>92.5</c:v>
                </c:pt>
                <c:pt idx="915">
                  <c:v>28.51</c:v>
                </c:pt>
                <c:pt idx="916">
                  <c:v>17.170000000000002</c:v>
                </c:pt>
                <c:pt idx="917">
                  <c:v>75.3</c:v>
                </c:pt>
                <c:pt idx="918">
                  <c:v>30.48</c:v>
                </c:pt>
                <c:pt idx="919">
                  <c:v>129.35</c:v>
                </c:pt>
                <c:pt idx="920">
                  <c:v>26.88</c:v>
                </c:pt>
                <c:pt idx="921">
                  <c:v>18.59</c:v>
                </c:pt>
                <c:pt idx="922">
                  <c:v>38.36</c:v>
                </c:pt>
                <c:pt idx="923">
                  <c:v>27.85</c:v>
                </c:pt>
                <c:pt idx="924">
                  <c:v>29.91</c:v>
                </c:pt>
                <c:pt idx="925">
                  <c:v>56.22</c:v>
                </c:pt>
                <c:pt idx="926">
                  <c:v>49.95</c:v>
                </c:pt>
                <c:pt idx="927">
                  <c:v>30.42</c:v>
                </c:pt>
                <c:pt idx="928">
                  <c:v>15.48</c:v>
                </c:pt>
                <c:pt idx="929">
                  <c:v>10.5</c:v>
                </c:pt>
                <c:pt idx="930">
                  <c:v>24.38</c:v>
                </c:pt>
                <c:pt idx="931">
                  <c:v>69.5</c:v>
                </c:pt>
                <c:pt idx="932">
                  <c:v>92.44</c:v>
                </c:pt>
                <c:pt idx="933">
                  <c:v>31.31</c:v>
                </c:pt>
                <c:pt idx="934">
                  <c:v>20.86</c:v>
                </c:pt>
                <c:pt idx="935">
                  <c:v>25</c:v>
                </c:pt>
                <c:pt idx="936">
                  <c:v>37.21</c:v>
                </c:pt>
                <c:pt idx="937">
                  <c:v>31.19</c:v>
                </c:pt>
                <c:pt idx="938">
                  <c:v>49.37</c:v>
                </c:pt>
                <c:pt idx="939">
                  <c:v>10.7</c:v>
                </c:pt>
                <c:pt idx="940">
                  <c:v>111.67</c:v>
                </c:pt>
                <c:pt idx="941">
                  <c:v>26.71</c:v>
                </c:pt>
                <c:pt idx="942">
                  <c:v>26.53</c:v>
                </c:pt>
                <c:pt idx="943">
                  <c:v>36.590000000000003</c:v>
                </c:pt>
                <c:pt idx="944">
                  <c:v>7.88</c:v>
                </c:pt>
                <c:pt idx="945">
                  <c:v>14.56</c:v>
                </c:pt>
                <c:pt idx="946">
                  <c:v>97.38</c:v>
                </c:pt>
                <c:pt idx="947">
                  <c:v>16.34</c:v>
                </c:pt>
                <c:pt idx="948">
                  <c:v>22.14</c:v>
                </c:pt>
                <c:pt idx="949">
                  <c:v>28.76</c:v>
                </c:pt>
                <c:pt idx="950">
                  <c:v>75.84</c:v>
                </c:pt>
                <c:pt idx="951">
                  <c:v>33.97</c:v>
                </c:pt>
                <c:pt idx="952">
                  <c:v>68.59</c:v>
                </c:pt>
                <c:pt idx="953">
                  <c:v>9.07</c:v>
                </c:pt>
                <c:pt idx="954">
                  <c:v>20.32</c:v>
                </c:pt>
                <c:pt idx="955">
                  <c:v>26.52</c:v>
                </c:pt>
                <c:pt idx="956">
                  <c:v>10.210000000000001</c:v>
                </c:pt>
                <c:pt idx="957">
                  <c:v>75.02</c:v>
                </c:pt>
                <c:pt idx="958">
                  <c:v>51.74</c:v>
                </c:pt>
                <c:pt idx="959">
                  <c:v>24.56</c:v>
                </c:pt>
                <c:pt idx="960">
                  <c:v>35.69</c:v>
                </c:pt>
                <c:pt idx="961">
                  <c:v>26.38</c:v>
                </c:pt>
                <c:pt idx="962">
                  <c:v>67.03</c:v>
                </c:pt>
                <c:pt idx="963">
                  <c:v>27.6</c:v>
                </c:pt>
                <c:pt idx="964">
                  <c:v>33.44</c:v>
                </c:pt>
                <c:pt idx="965">
                  <c:v>10.68</c:v>
                </c:pt>
                <c:pt idx="966">
                  <c:v>57.9</c:v>
                </c:pt>
                <c:pt idx="967">
                  <c:v>21.51</c:v>
                </c:pt>
                <c:pt idx="968">
                  <c:v>23.68</c:v>
                </c:pt>
                <c:pt idx="969">
                  <c:v>82.88</c:v>
                </c:pt>
                <c:pt idx="970">
                  <c:v>31.57</c:v>
                </c:pt>
                <c:pt idx="971">
                  <c:v>96.11</c:v>
                </c:pt>
                <c:pt idx="972">
                  <c:v>22.6</c:v>
                </c:pt>
                <c:pt idx="973">
                  <c:v>24.3</c:v>
                </c:pt>
                <c:pt idx="974">
                  <c:v>112.88</c:v>
                </c:pt>
                <c:pt idx="975">
                  <c:v>16.309999999999999</c:v>
                </c:pt>
                <c:pt idx="976">
                  <c:v>24.32</c:v>
                </c:pt>
                <c:pt idx="977">
                  <c:v>6.52</c:v>
                </c:pt>
                <c:pt idx="978">
                  <c:v>87.71</c:v>
                </c:pt>
                <c:pt idx="979">
                  <c:v>42.89</c:v>
                </c:pt>
                <c:pt idx="980">
                  <c:v>26.74</c:v>
                </c:pt>
                <c:pt idx="981">
                  <c:v>63.44</c:v>
                </c:pt>
                <c:pt idx="982">
                  <c:v>23.35</c:v>
                </c:pt>
                <c:pt idx="983">
                  <c:v>29.55</c:v>
                </c:pt>
                <c:pt idx="984">
                  <c:v>25.26</c:v>
                </c:pt>
                <c:pt idx="985">
                  <c:v>19.7</c:v>
                </c:pt>
                <c:pt idx="986">
                  <c:v>158.9</c:v>
                </c:pt>
                <c:pt idx="987">
                  <c:v>17.440000000000001</c:v>
                </c:pt>
                <c:pt idx="988">
                  <c:v>13.93</c:v>
                </c:pt>
                <c:pt idx="989">
                  <c:v>20.27</c:v>
                </c:pt>
                <c:pt idx="990">
                  <c:v>23.23</c:v>
                </c:pt>
                <c:pt idx="991">
                  <c:v>42.78</c:v>
                </c:pt>
                <c:pt idx="992">
                  <c:v>29.78</c:v>
                </c:pt>
                <c:pt idx="993">
                  <c:v>28.71</c:v>
                </c:pt>
                <c:pt idx="994">
                  <c:v>7.35</c:v>
                </c:pt>
                <c:pt idx="995">
                  <c:v>33.86</c:v>
                </c:pt>
                <c:pt idx="996">
                  <c:v>356.05</c:v>
                </c:pt>
                <c:pt idx="997">
                  <c:v>37.369999999999997</c:v>
                </c:pt>
                <c:pt idx="998">
                  <c:v>22.4</c:v>
                </c:pt>
                <c:pt idx="999">
                  <c:v>20.97</c:v>
                </c:pt>
                <c:pt idx="1000">
                  <c:v>30.68</c:v>
                </c:pt>
                <c:pt idx="1001">
                  <c:v>14.86</c:v>
                </c:pt>
                <c:pt idx="1002">
                  <c:v>31.08</c:v>
                </c:pt>
                <c:pt idx="1003">
                  <c:v>44.42</c:v>
                </c:pt>
                <c:pt idx="1004">
                  <c:v>27.08</c:v>
                </c:pt>
                <c:pt idx="1005">
                  <c:v>32.380000000000003</c:v>
                </c:pt>
                <c:pt idx="1006">
                  <c:v>14.3</c:v>
                </c:pt>
                <c:pt idx="1007">
                  <c:v>57.8</c:v>
                </c:pt>
                <c:pt idx="1008">
                  <c:v>25.23</c:v>
                </c:pt>
                <c:pt idx="1009">
                  <c:v>39.25</c:v>
                </c:pt>
                <c:pt idx="1010">
                  <c:v>120.6</c:v>
                </c:pt>
                <c:pt idx="1011">
                  <c:v>26.1</c:v>
                </c:pt>
                <c:pt idx="1012">
                  <c:v>22.35</c:v>
                </c:pt>
                <c:pt idx="1013">
                  <c:v>24.89</c:v>
                </c:pt>
                <c:pt idx="1014">
                  <c:v>14.83</c:v>
                </c:pt>
                <c:pt idx="1015">
                  <c:v>59.06</c:v>
                </c:pt>
                <c:pt idx="1016">
                  <c:v>24.94</c:v>
                </c:pt>
                <c:pt idx="1017">
                  <c:v>23.06</c:v>
                </c:pt>
                <c:pt idx="1018">
                  <c:v>24.51</c:v>
                </c:pt>
                <c:pt idx="1019">
                  <c:v>25.07</c:v>
                </c:pt>
                <c:pt idx="1020">
                  <c:v>45.15</c:v>
                </c:pt>
                <c:pt idx="1021">
                  <c:v>94.79</c:v>
                </c:pt>
                <c:pt idx="1022">
                  <c:v>20.58</c:v>
                </c:pt>
                <c:pt idx="1023">
                  <c:v>207.17</c:v>
                </c:pt>
                <c:pt idx="1024">
                  <c:v>30.05</c:v>
                </c:pt>
                <c:pt idx="1025">
                  <c:v>30.48</c:v>
                </c:pt>
                <c:pt idx="1026">
                  <c:v>34.26</c:v>
                </c:pt>
                <c:pt idx="1027">
                  <c:v>16.989999999999998</c:v>
                </c:pt>
                <c:pt idx="1028">
                  <c:v>19.850000000000001</c:v>
                </c:pt>
                <c:pt idx="1029">
                  <c:v>39.270000000000003</c:v>
                </c:pt>
                <c:pt idx="1030">
                  <c:v>82</c:v>
                </c:pt>
                <c:pt idx="1031">
                  <c:v>12.67</c:v>
                </c:pt>
                <c:pt idx="1032">
                  <c:v>35.19</c:v>
                </c:pt>
                <c:pt idx="1033">
                  <c:v>40.479999999999997</c:v>
                </c:pt>
                <c:pt idx="1034">
                  <c:v>9.3699999999999992</c:v>
                </c:pt>
                <c:pt idx="1035">
                  <c:v>14.55</c:v>
                </c:pt>
                <c:pt idx="1036">
                  <c:v>157.09</c:v>
                </c:pt>
                <c:pt idx="1037">
                  <c:v>26.28</c:v>
                </c:pt>
                <c:pt idx="1038">
                  <c:v>59.35</c:v>
                </c:pt>
                <c:pt idx="1039">
                  <c:v>15.5</c:v>
                </c:pt>
                <c:pt idx="1040">
                  <c:v>9.6</c:v>
                </c:pt>
                <c:pt idx="1041">
                  <c:v>25.7</c:v>
                </c:pt>
                <c:pt idx="1042">
                  <c:v>57.02</c:v>
                </c:pt>
                <c:pt idx="1043">
                  <c:v>24.02</c:v>
                </c:pt>
                <c:pt idx="1044">
                  <c:v>28.39</c:v>
                </c:pt>
                <c:pt idx="1045">
                  <c:v>16.39</c:v>
                </c:pt>
                <c:pt idx="1046">
                  <c:v>20.64</c:v>
                </c:pt>
                <c:pt idx="1047">
                  <c:v>28.17</c:v>
                </c:pt>
                <c:pt idx="1048">
                  <c:v>29.98</c:v>
                </c:pt>
                <c:pt idx="1049">
                  <c:v>26.31</c:v>
                </c:pt>
                <c:pt idx="1050">
                  <c:v>33.65</c:v>
                </c:pt>
                <c:pt idx="1051">
                  <c:v>45.7</c:v>
                </c:pt>
                <c:pt idx="1052">
                  <c:v>38.1</c:v>
                </c:pt>
                <c:pt idx="1053">
                  <c:v>26.55</c:v>
                </c:pt>
                <c:pt idx="1054">
                  <c:v>36.92</c:v>
                </c:pt>
                <c:pt idx="1055">
                  <c:v>12.43</c:v>
                </c:pt>
                <c:pt idx="1056">
                  <c:v>35.520000000000003</c:v>
                </c:pt>
                <c:pt idx="1057">
                  <c:v>29.68</c:v>
                </c:pt>
                <c:pt idx="1058">
                  <c:v>39.229999999999997</c:v>
                </c:pt>
                <c:pt idx="1059">
                  <c:v>15.36</c:v>
                </c:pt>
                <c:pt idx="1060">
                  <c:v>27.74</c:v>
                </c:pt>
                <c:pt idx="1061">
                  <c:v>21.4</c:v>
                </c:pt>
                <c:pt idx="1062">
                  <c:v>17.940000000000001</c:v>
                </c:pt>
                <c:pt idx="1063">
                  <c:v>26.27</c:v>
                </c:pt>
                <c:pt idx="1064">
                  <c:v>27.85</c:v>
                </c:pt>
                <c:pt idx="1065">
                  <c:v>72.78</c:v>
                </c:pt>
                <c:pt idx="1066">
                  <c:v>11.11</c:v>
                </c:pt>
                <c:pt idx="1067">
                  <c:v>30.59</c:v>
                </c:pt>
                <c:pt idx="1068">
                  <c:v>63.15</c:v>
                </c:pt>
                <c:pt idx="1069">
                  <c:v>29.41</c:v>
                </c:pt>
                <c:pt idx="1070">
                  <c:v>37.49</c:v>
                </c:pt>
                <c:pt idx="1071">
                  <c:v>22.78</c:v>
                </c:pt>
                <c:pt idx="1072">
                  <c:v>23.4</c:v>
                </c:pt>
                <c:pt idx="1073">
                  <c:v>38.74</c:v>
                </c:pt>
                <c:pt idx="1074">
                  <c:v>151.22999999999999</c:v>
                </c:pt>
                <c:pt idx="1075">
                  <c:v>54.32</c:v>
                </c:pt>
                <c:pt idx="1076">
                  <c:v>18.059999999999999</c:v>
                </c:pt>
                <c:pt idx="1077">
                  <c:v>10.92</c:v>
                </c:pt>
                <c:pt idx="1078">
                  <c:v>45.94</c:v>
                </c:pt>
                <c:pt idx="1079">
                  <c:v>12.39</c:v>
                </c:pt>
                <c:pt idx="1080">
                  <c:v>17.97</c:v>
                </c:pt>
                <c:pt idx="1081">
                  <c:v>22.65</c:v>
                </c:pt>
                <c:pt idx="1082">
                  <c:v>33.03</c:v>
                </c:pt>
                <c:pt idx="1083">
                  <c:v>64.59</c:v>
                </c:pt>
                <c:pt idx="1084">
                  <c:v>42.4</c:v>
                </c:pt>
                <c:pt idx="1085">
                  <c:v>31</c:v>
                </c:pt>
                <c:pt idx="1086">
                  <c:v>26.32</c:v>
                </c:pt>
                <c:pt idx="1087">
                  <c:v>6.18</c:v>
                </c:pt>
                <c:pt idx="1088">
                  <c:v>28.47</c:v>
                </c:pt>
                <c:pt idx="1089">
                  <c:v>31.32</c:v>
                </c:pt>
                <c:pt idx="1090">
                  <c:v>17.63</c:v>
                </c:pt>
                <c:pt idx="1091">
                  <c:v>28.57</c:v>
                </c:pt>
                <c:pt idx="1092">
                  <c:v>44.35</c:v>
                </c:pt>
                <c:pt idx="1093">
                  <c:v>24.4</c:v>
                </c:pt>
                <c:pt idx="1094">
                  <c:v>41.64</c:v>
                </c:pt>
                <c:pt idx="1095">
                  <c:v>62.81</c:v>
                </c:pt>
                <c:pt idx="1096">
                  <c:v>63.14</c:v>
                </c:pt>
                <c:pt idx="1097">
                  <c:v>84.84</c:v>
                </c:pt>
                <c:pt idx="1098">
                  <c:v>145.80000000000001</c:v>
                </c:pt>
                <c:pt idx="1099">
                  <c:v>33.01</c:v>
                </c:pt>
                <c:pt idx="1100">
                  <c:v>37.67</c:v>
                </c:pt>
                <c:pt idx="1101">
                  <c:v>23.69</c:v>
                </c:pt>
                <c:pt idx="1102">
                  <c:v>37.46</c:v>
                </c:pt>
                <c:pt idx="1103">
                  <c:v>26.87</c:v>
                </c:pt>
                <c:pt idx="1104">
                  <c:v>973.27</c:v>
                </c:pt>
                <c:pt idx="1105">
                  <c:v>20.67</c:v>
                </c:pt>
                <c:pt idx="1106">
                  <c:v>29.92</c:v>
                </c:pt>
                <c:pt idx="1107">
                  <c:v>34.869999999999997</c:v>
                </c:pt>
                <c:pt idx="1108">
                  <c:v>18.7</c:v>
                </c:pt>
                <c:pt idx="1109">
                  <c:v>21.54</c:v>
                </c:pt>
                <c:pt idx="1110">
                  <c:v>21.54</c:v>
                </c:pt>
                <c:pt idx="1111">
                  <c:v>24.64</c:v>
                </c:pt>
                <c:pt idx="1112">
                  <c:v>37.729999999999997</c:v>
                </c:pt>
                <c:pt idx="1113">
                  <c:v>28.53</c:v>
                </c:pt>
                <c:pt idx="1114">
                  <c:v>15.19</c:v>
                </c:pt>
                <c:pt idx="1115">
                  <c:v>24.33</c:v>
                </c:pt>
                <c:pt idx="1116">
                  <c:v>140.97</c:v>
                </c:pt>
                <c:pt idx="1117">
                  <c:v>63.02</c:v>
                </c:pt>
                <c:pt idx="1118">
                  <c:v>82.91</c:v>
                </c:pt>
                <c:pt idx="1119">
                  <c:v>34.82</c:v>
                </c:pt>
                <c:pt idx="1120">
                  <c:v>42.07</c:v>
                </c:pt>
                <c:pt idx="1121">
                  <c:v>25.79</c:v>
                </c:pt>
                <c:pt idx="1122">
                  <c:v>52.04</c:v>
                </c:pt>
                <c:pt idx="1123">
                  <c:v>118.43</c:v>
                </c:pt>
                <c:pt idx="1124">
                  <c:v>15.63</c:v>
                </c:pt>
                <c:pt idx="1125">
                  <c:v>44.6</c:v>
                </c:pt>
                <c:pt idx="1126">
                  <c:v>26.74</c:v>
                </c:pt>
                <c:pt idx="1127">
                  <c:v>39.200000000000003</c:v>
                </c:pt>
                <c:pt idx="1128">
                  <c:v>41.96</c:v>
                </c:pt>
                <c:pt idx="1129">
                  <c:v>26.2</c:v>
                </c:pt>
                <c:pt idx="1130">
                  <c:v>15.99</c:v>
                </c:pt>
                <c:pt idx="1131">
                  <c:v>124.26</c:v>
                </c:pt>
                <c:pt idx="1132">
                  <c:v>20.38</c:v>
                </c:pt>
                <c:pt idx="1133">
                  <c:v>56.77</c:v>
                </c:pt>
                <c:pt idx="1134">
                  <c:v>29.97</c:v>
                </c:pt>
                <c:pt idx="1135">
                  <c:v>14.57</c:v>
                </c:pt>
                <c:pt idx="1136">
                  <c:v>9.3000000000000007</c:v>
                </c:pt>
                <c:pt idx="1137">
                  <c:v>24.77</c:v>
                </c:pt>
                <c:pt idx="1138">
                  <c:v>21.83</c:v>
                </c:pt>
                <c:pt idx="1139">
                  <c:v>42.86</c:v>
                </c:pt>
                <c:pt idx="1140">
                  <c:v>26.73</c:v>
                </c:pt>
                <c:pt idx="1141">
                  <c:v>19.95</c:v>
                </c:pt>
                <c:pt idx="1142">
                  <c:v>5.77</c:v>
                </c:pt>
                <c:pt idx="1143">
                  <c:v>23.7</c:v>
                </c:pt>
                <c:pt idx="1144">
                  <c:v>35.049999999999997</c:v>
                </c:pt>
                <c:pt idx="1145">
                  <c:v>51.28</c:v>
                </c:pt>
                <c:pt idx="1146">
                  <c:v>374.22</c:v>
                </c:pt>
                <c:pt idx="1147">
                  <c:v>50.47</c:v>
                </c:pt>
                <c:pt idx="1148">
                  <c:v>51.34</c:v>
                </c:pt>
                <c:pt idx="1149">
                  <c:v>17.690000000000001</c:v>
                </c:pt>
                <c:pt idx="1150">
                  <c:v>24.75</c:v>
                </c:pt>
                <c:pt idx="1151">
                  <c:v>23.22</c:v>
                </c:pt>
                <c:pt idx="1152">
                  <c:v>57.76</c:v>
                </c:pt>
                <c:pt idx="1153">
                  <c:v>38.44</c:v>
                </c:pt>
                <c:pt idx="1154">
                  <c:v>71.63</c:v>
                </c:pt>
                <c:pt idx="1155">
                  <c:v>17.78</c:v>
                </c:pt>
                <c:pt idx="1156">
                  <c:v>1381.29</c:v>
                </c:pt>
                <c:pt idx="1157">
                  <c:v>26.65</c:v>
                </c:pt>
                <c:pt idx="1158">
                  <c:v>23.88</c:v>
                </c:pt>
                <c:pt idx="1159">
                  <c:v>65.81</c:v>
                </c:pt>
                <c:pt idx="1160">
                  <c:v>24.66</c:v>
                </c:pt>
                <c:pt idx="1161">
                  <c:v>16.010000000000002</c:v>
                </c:pt>
                <c:pt idx="1162">
                  <c:v>22.94</c:v>
                </c:pt>
                <c:pt idx="1163">
                  <c:v>18.61</c:v>
                </c:pt>
                <c:pt idx="1164">
                  <c:v>16.440000000000001</c:v>
                </c:pt>
                <c:pt idx="1165">
                  <c:v>20</c:v>
                </c:pt>
                <c:pt idx="1166">
                  <c:v>29.07</c:v>
                </c:pt>
                <c:pt idx="1167">
                  <c:v>23.05</c:v>
                </c:pt>
                <c:pt idx="1168">
                  <c:v>37.71</c:v>
                </c:pt>
                <c:pt idx="1169">
                  <c:v>44.03</c:v>
                </c:pt>
                <c:pt idx="1170">
                  <c:v>45.02</c:v>
                </c:pt>
                <c:pt idx="1171">
                  <c:v>17.5</c:v>
                </c:pt>
                <c:pt idx="1172">
                  <c:v>32.619999999999997</c:v>
                </c:pt>
                <c:pt idx="1173">
                  <c:v>29.33</c:v>
                </c:pt>
                <c:pt idx="1174">
                  <c:v>21.56</c:v>
                </c:pt>
                <c:pt idx="1175">
                  <c:v>42.53</c:v>
                </c:pt>
                <c:pt idx="1176">
                  <c:v>65.680000000000007</c:v>
                </c:pt>
                <c:pt idx="1177">
                  <c:v>38.97</c:v>
                </c:pt>
                <c:pt idx="1178">
                  <c:v>37.99</c:v>
                </c:pt>
                <c:pt idx="1179">
                  <c:v>43.08</c:v>
                </c:pt>
                <c:pt idx="1180">
                  <c:v>11.49</c:v>
                </c:pt>
                <c:pt idx="1181">
                  <c:v>28.03</c:v>
                </c:pt>
                <c:pt idx="1182">
                  <c:v>36.65</c:v>
                </c:pt>
                <c:pt idx="1183">
                  <c:v>31.17</c:v>
                </c:pt>
                <c:pt idx="1184">
                  <c:v>116.66</c:v>
                </c:pt>
                <c:pt idx="1185">
                  <c:v>21.02</c:v>
                </c:pt>
                <c:pt idx="1186">
                  <c:v>31.09</c:v>
                </c:pt>
                <c:pt idx="1187">
                  <c:v>72.010000000000005</c:v>
                </c:pt>
                <c:pt idx="1188">
                  <c:v>32.31</c:v>
                </c:pt>
                <c:pt idx="1189">
                  <c:v>33.51</c:v>
                </c:pt>
                <c:pt idx="1190">
                  <c:v>30.34</c:v>
                </c:pt>
                <c:pt idx="1191">
                  <c:v>15.29</c:v>
                </c:pt>
                <c:pt idx="1192">
                  <c:v>18.02</c:v>
                </c:pt>
                <c:pt idx="1193">
                  <c:v>33.979999999999997</c:v>
                </c:pt>
                <c:pt idx="1194">
                  <c:v>30.84</c:v>
                </c:pt>
                <c:pt idx="1195">
                  <c:v>17.91</c:v>
                </c:pt>
                <c:pt idx="1196">
                  <c:v>28.01</c:v>
                </c:pt>
                <c:pt idx="1197">
                  <c:v>34.479999999999997</c:v>
                </c:pt>
                <c:pt idx="1198">
                  <c:v>63.61</c:v>
                </c:pt>
                <c:pt idx="1199">
                  <c:v>57.05</c:v>
                </c:pt>
                <c:pt idx="1200">
                  <c:v>49.01</c:v>
                </c:pt>
                <c:pt idx="1201">
                  <c:v>42.26</c:v>
                </c:pt>
                <c:pt idx="1202">
                  <c:v>14.66</c:v>
                </c:pt>
                <c:pt idx="1203">
                  <c:v>19.809999999999999</c:v>
                </c:pt>
                <c:pt idx="1204">
                  <c:v>11.22</c:v>
                </c:pt>
                <c:pt idx="1205">
                  <c:v>34.409999999999997</c:v>
                </c:pt>
                <c:pt idx="1206">
                  <c:v>38.130000000000003</c:v>
                </c:pt>
                <c:pt idx="1207">
                  <c:v>23.61</c:v>
                </c:pt>
                <c:pt idx="1208">
                  <c:v>20.57</c:v>
                </c:pt>
                <c:pt idx="1209">
                  <c:v>19.13</c:v>
                </c:pt>
                <c:pt idx="1210">
                  <c:v>36.22</c:v>
                </c:pt>
                <c:pt idx="1211">
                  <c:v>33.659999999999997</c:v>
                </c:pt>
                <c:pt idx="1212">
                  <c:v>29.39</c:v>
                </c:pt>
                <c:pt idx="1213">
                  <c:v>18.25</c:v>
                </c:pt>
                <c:pt idx="1214">
                  <c:v>42.89</c:v>
                </c:pt>
                <c:pt idx="1215">
                  <c:v>22.28</c:v>
                </c:pt>
                <c:pt idx="1216">
                  <c:v>32.72</c:v>
                </c:pt>
                <c:pt idx="1217">
                  <c:v>17.079999999999998</c:v>
                </c:pt>
                <c:pt idx="1218">
                  <c:v>36.700000000000003</c:v>
                </c:pt>
                <c:pt idx="1219">
                  <c:v>77.7</c:v>
                </c:pt>
                <c:pt idx="1220">
                  <c:v>22.7</c:v>
                </c:pt>
                <c:pt idx="1221">
                  <c:v>27.33</c:v>
                </c:pt>
                <c:pt idx="1222">
                  <c:v>44.17</c:v>
                </c:pt>
                <c:pt idx="1223">
                  <c:v>30.34</c:v>
                </c:pt>
                <c:pt idx="1224">
                  <c:v>77.37</c:v>
                </c:pt>
                <c:pt idx="1225">
                  <c:v>80.510000000000005</c:v>
                </c:pt>
                <c:pt idx="1226">
                  <c:v>64.650000000000006</c:v>
                </c:pt>
                <c:pt idx="1227">
                  <c:v>25.96</c:v>
                </c:pt>
                <c:pt idx="1228">
                  <c:v>24.37</c:v>
                </c:pt>
                <c:pt idx="1229">
                  <c:v>230.64</c:v>
                </c:pt>
                <c:pt idx="1230">
                  <c:v>22.15</c:v>
                </c:pt>
                <c:pt idx="1231">
                  <c:v>30.73</c:v>
                </c:pt>
                <c:pt idx="1232">
                  <c:v>28.79</c:v>
                </c:pt>
                <c:pt idx="1233">
                  <c:v>14.91</c:v>
                </c:pt>
                <c:pt idx="1234">
                  <c:v>15.33</c:v>
                </c:pt>
                <c:pt idx="1235">
                  <c:v>28.55</c:v>
                </c:pt>
                <c:pt idx="1236">
                  <c:v>11.66</c:v>
                </c:pt>
                <c:pt idx="1237">
                  <c:v>18.27</c:v>
                </c:pt>
                <c:pt idx="1238">
                  <c:v>18.52</c:v>
                </c:pt>
                <c:pt idx="1239">
                  <c:v>20.61</c:v>
                </c:pt>
                <c:pt idx="1240">
                  <c:v>11.35</c:v>
                </c:pt>
                <c:pt idx="1241">
                  <c:v>35.35</c:v>
                </c:pt>
                <c:pt idx="1242">
                  <c:v>13.45</c:v>
                </c:pt>
                <c:pt idx="1243">
                  <c:v>368.79</c:v>
                </c:pt>
                <c:pt idx="1244">
                  <c:v>40.11</c:v>
                </c:pt>
                <c:pt idx="1245">
                  <c:v>24.07</c:v>
                </c:pt>
                <c:pt idx="1246">
                  <c:v>50.96</c:v>
                </c:pt>
                <c:pt idx="1247">
                  <c:v>24.53</c:v>
                </c:pt>
                <c:pt idx="1248">
                  <c:v>14.22</c:v>
                </c:pt>
                <c:pt idx="1249">
                  <c:v>60.94</c:v>
                </c:pt>
                <c:pt idx="1250">
                  <c:v>26.8</c:v>
                </c:pt>
                <c:pt idx="1251">
                  <c:v>30.66</c:v>
                </c:pt>
                <c:pt idx="1252">
                  <c:v>148.13</c:v>
                </c:pt>
                <c:pt idx="1253">
                  <c:v>20.51</c:v>
                </c:pt>
                <c:pt idx="1254">
                  <c:v>14.96</c:v>
                </c:pt>
                <c:pt idx="1255">
                  <c:v>21.88</c:v>
                </c:pt>
                <c:pt idx="1256">
                  <c:v>18.79</c:v>
                </c:pt>
                <c:pt idx="1257">
                  <c:v>32.65</c:v>
                </c:pt>
                <c:pt idx="1258">
                  <c:v>15.16</c:v>
                </c:pt>
                <c:pt idx="1259">
                  <c:v>34.29</c:v>
                </c:pt>
                <c:pt idx="1260">
                  <c:v>41.08</c:v>
                </c:pt>
                <c:pt idx="1261">
                  <c:v>25.25</c:v>
                </c:pt>
                <c:pt idx="1262">
                  <c:v>35.54</c:v>
                </c:pt>
                <c:pt idx="1263">
                  <c:v>61.35</c:v>
                </c:pt>
                <c:pt idx="1264">
                  <c:v>122.62</c:v>
                </c:pt>
                <c:pt idx="1265">
                  <c:v>58.22</c:v>
                </c:pt>
                <c:pt idx="1266">
                  <c:v>48.06</c:v>
                </c:pt>
                <c:pt idx="1267">
                  <c:v>11.47</c:v>
                </c:pt>
                <c:pt idx="1268">
                  <c:v>19.059999999999999</c:v>
                </c:pt>
                <c:pt idx="1269">
                  <c:v>47.41</c:v>
                </c:pt>
                <c:pt idx="1270">
                  <c:v>18.39</c:v>
                </c:pt>
                <c:pt idx="1271">
                  <c:v>6.38</c:v>
                </c:pt>
                <c:pt idx="1272">
                  <c:v>8.1999999999999993</c:v>
                </c:pt>
                <c:pt idx="1273">
                  <c:v>26.45</c:v>
                </c:pt>
                <c:pt idx="1274">
                  <c:v>31.26</c:v>
                </c:pt>
                <c:pt idx="1275">
                  <c:v>9.44</c:v>
                </c:pt>
                <c:pt idx="1276">
                  <c:v>21.77</c:v>
                </c:pt>
                <c:pt idx="1277">
                  <c:v>69.2</c:v>
                </c:pt>
                <c:pt idx="1278">
                  <c:v>22.37</c:v>
                </c:pt>
                <c:pt idx="1279">
                  <c:v>34.229999999999997</c:v>
                </c:pt>
                <c:pt idx="1280">
                  <c:v>17.62</c:v>
                </c:pt>
                <c:pt idx="1281">
                  <c:v>22.83</c:v>
                </c:pt>
                <c:pt idx="1282">
                  <c:v>28.16</c:v>
                </c:pt>
                <c:pt idx="1283">
                  <c:v>29.3</c:v>
                </c:pt>
                <c:pt idx="1284">
                  <c:v>135.44</c:v>
                </c:pt>
                <c:pt idx="1285">
                  <c:v>30.69</c:v>
                </c:pt>
                <c:pt idx="1286">
                  <c:v>18.739999999999998</c:v>
                </c:pt>
                <c:pt idx="1287">
                  <c:v>27.4</c:v>
                </c:pt>
                <c:pt idx="1288">
                  <c:v>89.22</c:v>
                </c:pt>
                <c:pt idx="1289">
                  <c:v>13.24</c:v>
                </c:pt>
                <c:pt idx="1290">
                  <c:v>16.62</c:v>
                </c:pt>
                <c:pt idx="1291">
                  <c:v>11.25</c:v>
                </c:pt>
                <c:pt idx="1292">
                  <c:v>16.91</c:v>
                </c:pt>
                <c:pt idx="1293">
                  <c:v>62.64</c:v>
                </c:pt>
                <c:pt idx="1294">
                  <c:v>24.94</c:v>
                </c:pt>
                <c:pt idx="1295">
                  <c:v>28.99</c:v>
                </c:pt>
                <c:pt idx="1296">
                  <c:v>42.61</c:v>
                </c:pt>
                <c:pt idx="1297">
                  <c:v>27.47</c:v>
                </c:pt>
                <c:pt idx="1298">
                  <c:v>21.7</c:v>
                </c:pt>
                <c:pt idx="1299">
                  <c:v>26.74</c:v>
                </c:pt>
                <c:pt idx="1300">
                  <c:v>23.79</c:v>
                </c:pt>
                <c:pt idx="1301">
                  <c:v>61.42</c:v>
                </c:pt>
                <c:pt idx="1302">
                  <c:v>22.24</c:v>
                </c:pt>
                <c:pt idx="1303">
                  <c:v>28.84</c:v>
                </c:pt>
                <c:pt idx="1304">
                  <c:v>33.020000000000003</c:v>
                </c:pt>
                <c:pt idx="1305">
                  <c:v>25.03</c:v>
                </c:pt>
                <c:pt idx="1306">
                  <c:v>25.39</c:v>
                </c:pt>
                <c:pt idx="1307">
                  <c:v>49.6</c:v>
                </c:pt>
                <c:pt idx="1308">
                  <c:v>47.16</c:v>
                </c:pt>
                <c:pt idx="1309">
                  <c:v>7.64</c:v>
                </c:pt>
                <c:pt idx="1310">
                  <c:v>47.88</c:v>
                </c:pt>
                <c:pt idx="1311">
                  <c:v>28.5</c:v>
                </c:pt>
                <c:pt idx="1312">
                  <c:v>9.5</c:v>
                </c:pt>
                <c:pt idx="1313">
                  <c:v>105.5</c:v>
                </c:pt>
                <c:pt idx="1314">
                  <c:v>16.93</c:v>
                </c:pt>
                <c:pt idx="1315">
                  <c:v>27.58</c:v>
                </c:pt>
                <c:pt idx="1316">
                  <c:v>24.75</c:v>
                </c:pt>
                <c:pt idx="1317">
                  <c:v>16.39</c:v>
                </c:pt>
                <c:pt idx="1318">
                  <c:v>28.03</c:v>
                </c:pt>
                <c:pt idx="1319">
                  <c:v>8.25</c:v>
                </c:pt>
                <c:pt idx="1320">
                  <c:v>107.12</c:v>
                </c:pt>
                <c:pt idx="1321">
                  <c:v>142.21</c:v>
                </c:pt>
                <c:pt idx="1322">
                  <c:v>79.91</c:v>
                </c:pt>
                <c:pt idx="1323">
                  <c:v>113.89</c:v>
                </c:pt>
                <c:pt idx="1324">
                  <c:v>25.76</c:v>
                </c:pt>
                <c:pt idx="1325">
                  <c:v>21.7</c:v>
                </c:pt>
                <c:pt idx="1326">
                  <c:v>30.87</c:v>
                </c:pt>
                <c:pt idx="1327">
                  <c:v>43.29</c:v>
                </c:pt>
                <c:pt idx="1328">
                  <c:v>25.08</c:v>
                </c:pt>
                <c:pt idx="1329">
                  <c:v>16.12</c:v>
                </c:pt>
                <c:pt idx="1330">
                  <c:v>33.22</c:v>
                </c:pt>
                <c:pt idx="1331">
                  <c:v>39.49</c:v>
                </c:pt>
                <c:pt idx="1332">
                  <c:v>33.57</c:v>
                </c:pt>
                <c:pt idx="1333">
                  <c:v>57.29</c:v>
                </c:pt>
                <c:pt idx="1334">
                  <c:v>23.03</c:v>
                </c:pt>
                <c:pt idx="1335">
                  <c:v>6.91</c:v>
                </c:pt>
                <c:pt idx="1336">
                  <c:v>30.65</c:v>
                </c:pt>
                <c:pt idx="1337">
                  <c:v>27.48</c:v>
                </c:pt>
                <c:pt idx="1338">
                  <c:v>10.02</c:v>
                </c:pt>
                <c:pt idx="1339">
                  <c:v>33.19</c:v>
                </c:pt>
                <c:pt idx="1340">
                  <c:v>21.08</c:v>
                </c:pt>
                <c:pt idx="1341">
                  <c:v>29.07</c:v>
                </c:pt>
                <c:pt idx="1342">
                  <c:v>10.06</c:v>
                </c:pt>
                <c:pt idx="1343">
                  <c:v>23.33</c:v>
                </c:pt>
                <c:pt idx="1344">
                  <c:v>16.98</c:v>
                </c:pt>
                <c:pt idx="1345">
                  <c:v>11.03</c:v>
                </c:pt>
                <c:pt idx="1346">
                  <c:v>26.77</c:v>
                </c:pt>
                <c:pt idx="1347">
                  <c:v>73.930000000000007</c:v>
                </c:pt>
                <c:pt idx="1348">
                  <c:v>196.97</c:v>
                </c:pt>
                <c:pt idx="1349">
                  <c:v>87.2</c:v>
                </c:pt>
                <c:pt idx="1350">
                  <c:v>9.23</c:v>
                </c:pt>
                <c:pt idx="1351">
                  <c:v>40.96</c:v>
                </c:pt>
                <c:pt idx="1352">
                  <c:v>28.46</c:v>
                </c:pt>
                <c:pt idx="1353">
                  <c:v>86.84</c:v>
                </c:pt>
                <c:pt idx="1354">
                  <c:v>24.82</c:v>
                </c:pt>
                <c:pt idx="1355">
                  <c:v>75.36</c:v>
                </c:pt>
                <c:pt idx="1356">
                  <c:v>21.66</c:v>
                </c:pt>
                <c:pt idx="1357">
                  <c:v>39.380000000000003</c:v>
                </c:pt>
                <c:pt idx="1358">
                  <c:v>32.68</c:v>
                </c:pt>
                <c:pt idx="1359">
                  <c:v>56.7</c:v>
                </c:pt>
                <c:pt idx="1360">
                  <c:v>28.78</c:v>
                </c:pt>
                <c:pt idx="1361">
                  <c:v>34.11</c:v>
                </c:pt>
                <c:pt idx="1362">
                  <c:v>25.71</c:v>
                </c:pt>
                <c:pt idx="1363">
                  <c:v>32.57</c:v>
                </c:pt>
                <c:pt idx="1364">
                  <c:v>30.69</c:v>
                </c:pt>
                <c:pt idx="1365">
                  <c:v>21.77</c:v>
                </c:pt>
                <c:pt idx="1366">
                  <c:v>13.56</c:v>
                </c:pt>
                <c:pt idx="1367">
                  <c:v>21.19</c:v>
                </c:pt>
                <c:pt idx="1368">
                  <c:v>31.42</c:v>
                </c:pt>
                <c:pt idx="1369">
                  <c:v>21.31</c:v>
                </c:pt>
                <c:pt idx="1370">
                  <c:v>19.52</c:v>
                </c:pt>
                <c:pt idx="1371">
                  <c:v>42.57</c:v>
                </c:pt>
                <c:pt idx="1372">
                  <c:v>24.66</c:v>
                </c:pt>
                <c:pt idx="1373">
                  <c:v>6.51</c:v>
                </c:pt>
                <c:pt idx="1374">
                  <c:v>25.61</c:v>
                </c:pt>
                <c:pt idx="1375">
                  <c:v>17.43</c:v>
                </c:pt>
                <c:pt idx="1376">
                  <c:v>55.94</c:v>
                </c:pt>
                <c:pt idx="1377">
                  <c:v>38.85</c:v>
                </c:pt>
                <c:pt idx="1378">
                  <c:v>26.29</c:v>
                </c:pt>
                <c:pt idx="1379">
                  <c:v>6.25</c:v>
                </c:pt>
                <c:pt idx="1380">
                  <c:v>29.14</c:v>
                </c:pt>
                <c:pt idx="1381">
                  <c:v>39.57</c:v>
                </c:pt>
                <c:pt idx="1382">
                  <c:v>108.34</c:v>
                </c:pt>
                <c:pt idx="1383">
                  <c:v>43.68</c:v>
                </c:pt>
                <c:pt idx="1384">
                  <c:v>42.88</c:v>
                </c:pt>
                <c:pt idx="1385">
                  <c:v>62.65</c:v>
                </c:pt>
                <c:pt idx="1386">
                  <c:v>43.52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4C0-49DE-8866-D009E01CCE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86289024"/>
        <c:axId val="1"/>
      </c:lineChart>
      <c:catAx>
        <c:axId val="386289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6289024"/>
        <c:crosses val="autoZero"/>
        <c:crossBetween val="between"/>
      </c:valAx>
      <c:spPr>
        <a:noFill/>
        <a:ln w="25400">
          <a:noFill/>
        </a:ln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Actual vs. Predicted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HertzNegBin_4!$C$1</c:f>
              <c:strCache>
                <c:ptCount val="1"/>
                <c:pt idx="0">
                  <c:v>NUM_DAYS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HertzNegBin_4!$C$2:$C$870</c:f>
              <c:numCache>
                <c:formatCode>General</c:formatCode>
                <c:ptCount val="869"/>
                <c:pt idx="0">
                  <c:v>337</c:v>
                </c:pt>
                <c:pt idx="1">
                  <c:v>582</c:v>
                </c:pt>
                <c:pt idx="2">
                  <c:v>202</c:v>
                </c:pt>
                <c:pt idx="3">
                  <c:v>204</c:v>
                </c:pt>
                <c:pt idx="4">
                  <c:v>331</c:v>
                </c:pt>
                <c:pt idx="5">
                  <c:v>253</c:v>
                </c:pt>
                <c:pt idx="6">
                  <c:v>209</c:v>
                </c:pt>
                <c:pt idx="7">
                  <c:v>143</c:v>
                </c:pt>
                <c:pt idx="8">
                  <c:v>317</c:v>
                </c:pt>
                <c:pt idx="9">
                  <c:v>285</c:v>
                </c:pt>
                <c:pt idx="10">
                  <c:v>519</c:v>
                </c:pt>
                <c:pt idx="11">
                  <c:v>298</c:v>
                </c:pt>
                <c:pt idx="12">
                  <c:v>525</c:v>
                </c:pt>
                <c:pt idx="13">
                  <c:v>255</c:v>
                </c:pt>
                <c:pt idx="14">
                  <c:v>337</c:v>
                </c:pt>
                <c:pt idx="15">
                  <c:v>251</c:v>
                </c:pt>
                <c:pt idx="16">
                  <c:v>354</c:v>
                </c:pt>
                <c:pt idx="17">
                  <c:v>1022</c:v>
                </c:pt>
                <c:pt idx="18">
                  <c:v>208</c:v>
                </c:pt>
                <c:pt idx="19">
                  <c:v>756</c:v>
                </c:pt>
                <c:pt idx="20">
                  <c:v>382</c:v>
                </c:pt>
                <c:pt idx="21">
                  <c:v>348</c:v>
                </c:pt>
                <c:pt idx="22">
                  <c:v>248</c:v>
                </c:pt>
                <c:pt idx="23">
                  <c:v>509</c:v>
                </c:pt>
                <c:pt idx="24">
                  <c:v>413</c:v>
                </c:pt>
                <c:pt idx="25">
                  <c:v>256</c:v>
                </c:pt>
                <c:pt idx="26">
                  <c:v>463</c:v>
                </c:pt>
                <c:pt idx="27">
                  <c:v>195</c:v>
                </c:pt>
                <c:pt idx="28">
                  <c:v>588</c:v>
                </c:pt>
                <c:pt idx="29">
                  <c:v>293</c:v>
                </c:pt>
                <c:pt idx="30">
                  <c:v>317</c:v>
                </c:pt>
                <c:pt idx="31">
                  <c:v>323</c:v>
                </c:pt>
                <c:pt idx="32">
                  <c:v>268</c:v>
                </c:pt>
                <c:pt idx="33">
                  <c:v>360</c:v>
                </c:pt>
                <c:pt idx="34">
                  <c:v>862</c:v>
                </c:pt>
                <c:pt idx="35">
                  <c:v>216</c:v>
                </c:pt>
                <c:pt idx="36">
                  <c:v>972</c:v>
                </c:pt>
                <c:pt idx="37">
                  <c:v>296</c:v>
                </c:pt>
                <c:pt idx="38">
                  <c:v>221</c:v>
                </c:pt>
                <c:pt idx="39">
                  <c:v>331</c:v>
                </c:pt>
                <c:pt idx="40">
                  <c:v>648</c:v>
                </c:pt>
                <c:pt idx="41">
                  <c:v>491</c:v>
                </c:pt>
                <c:pt idx="42">
                  <c:v>496</c:v>
                </c:pt>
                <c:pt idx="43">
                  <c:v>283</c:v>
                </c:pt>
                <c:pt idx="44">
                  <c:v>261</c:v>
                </c:pt>
                <c:pt idx="45">
                  <c:v>333</c:v>
                </c:pt>
                <c:pt idx="46">
                  <c:v>729</c:v>
                </c:pt>
                <c:pt idx="47">
                  <c:v>191</c:v>
                </c:pt>
                <c:pt idx="48">
                  <c:v>210</c:v>
                </c:pt>
                <c:pt idx="49">
                  <c:v>286</c:v>
                </c:pt>
                <c:pt idx="50">
                  <c:v>196</c:v>
                </c:pt>
                <c:pt idx="51">
                  <c:v>300</c:v>
                </c:pt>
                <c:pt idx="52">
                  <c:v>2194</c:v>
                </c:pt>
                <c:pt idx="53">
                  <c:v>223</c:v>
                </c:pt>
                <c:pt idx="54">
                  <c:v>732</c:v>
                </c:pt>
                <c:pt idx="55">
                  <c:v>334</c:v>
                </c:pt>
                <c:pt idx="56">
                  <c:v>193</c:v>
                </c:pt>
                <c:pt idx="57">
                  <c:v>188</c:v>
                </c:pt>
                <c:pt idx="58">
                  <c:v>225</c:v>
                </c:pt>
                <c:pt idx="59">
                  <c:v>291</c:v>
                </c:pt>
                <c:pt idx="60">
                  <c:v>294</c:v>
                </c:pt>
                <c:pt idx="61">
                  <c:v>489</c:v>
                </c:pt>
                <c:pt idx="62">
                  <c:v>471</c:v>
                </c:pt>
                <c:pt idx="63">
                  <c:v>180</c:v>
                </c:pt>
                <c:pt idx="64">
                  <c:v>465</c:v>
                </c:pt>
                <c:pt idx="65">
                  <c:v>252</c:v>
                </c:pt>
                <c:pt idx="66">
                  <c:v>1222</c:v>
                </c:pt>
                <c:pt idx="67">
                  <c:v>512</c:v>
                </c:pt>
                <c:pt idx="68">
                  <c:v>279</c:v>
                </c:pt>
                <c:pt idx="69">
                  <c:v>305</c:v>
                </c:pt>
                <c:pt idx="70">
                  <c:v>297</c:v>
                </c:pt>
                <c:pt idx="71">
                  <c:v>959</c:v>
                </c:pt>
                <c:pt idx="72">
                  <c:v>324</c:v>
                </c:pt>
                <c:pt idx="73">
                  <c:v>326</c:v>
                </c:pt>
                <c:pt idx="74">
                  <c:v>710</c:v>
                </c:pt>
                <c:pt idx="75">
                  <c:v>151</c:v>
                </c:pt>
                <c:pt idx="76">
                  <c:v>329</c:v>
                </c:pt>
                <c:pt idx="77">
                  <c:v>339</c:v>
                </c:pt>
                <c:pt idx="78">
                  <c:v>389</c:v>
                </c:pt>
                <c:pt idx="79">
                  <c:v>191</c:v>
                </c:pt>
                <c:pt idx="80">
                  <c:v>412</c:v>
                </c:pt>
                <c:pt idx="81">
                  <c:v>268</c:v>
                </c:pt>
                <c:pt idx="82">
                  <c:v>301</c:v>
                </c:pt>
                <c:pt idx="83">
                  <c:v>169</c:v>
                </c:pt>
                <c:pt idx="84">
                  <c:v>229</c:v>
                </c:pt>
                <c:pt idx="85">
                  <c:v>307</c:v>
                </c:pt>
                <c:pt idx="86">
                  <c:v>270</c:v>
                </c:pt>
                <c:pt idx="87">
                  <c:v>247</c:v>
                </c:pt>
                <c:pt idx="88">
                  <c:v>227</c:v>
                </c:pt>
                <c:pt idx="89">
                  <c:v>350</c:v>
                </c:pt>
                <c:pt idx="90">
                  <c:v>491</c:v>
                </c:pt>
                <c:pt idx="91">
                  <c:v>192</c:v>
                </c:pt>
                <c:pt idx="92">
                  <c:v>255</c:v>
                </c:pt>
                <c:pt idx="93">
                  <c:v>830</c:v>
                </c:pt>
                <c:pt idx="94">
                  <c:v>219</c:v>
                </c:pt>
                <c:pt idx="95">
                  <c:v>309</c:v>
                </c:pt>
                <c:pt idx="96">
                  <c:v>220</c:v>
                </c:pt>
                <c:pt idx="97">
                  <c:v>331</c:v>
                </c:pt>
                <c:pt idx="98">
                  <c:v>229</c:v>
                </c:pt>
                <c:pt idx="99">
                  <c:v>355</c:v>
                </c:pt>
                <c:pt idx="100">
                  <c:v>469</c:v>
                </c:pt>
                <c:pt idx="101">
                  <c:v>616</c:v>
                </c:pt>
                <c:pt idx="102">
                  <c:v>764</c:v>
                </c:pt>
                <c:pt idx="103">
                  <c:v>180</c:v>
                </c:pt>
                <c:pt idx="104">
                  <c:v>391</c:v>
                </c:pt>
                <c:pt idx="105">
                  <c:v>407</c:v>
                </c:pt>
                <c:pt idx="106">
                  <c:v>294</c:v>
                </c:pt>
                <c:pt idx="107">
                  <c:v>395</c:v>
                </c:pt>
                <c:pt idx="108">
                  <c:v>351</c:v>
                </c:pt>
                <c:pt idx="109">
                  <c:v>265</c:v>
                </c:pt>
                <c:pt idx="110">
                  <c:v>320</c:v>
                </c:pt>
                <c:pt idx="111">
                  <c:v>382</c:v>
                </c:pt>
                <c:pt idx="112">
                  <c:v>505</c:v>
                </c:pt>
                <c:pt idx="113">
                  <c:v>924</c:v>
                </c:pt>
                <c:pt idx="114">
                  <c:v>497</c:v>
                </c:pt>
                <c:pt idx="115">
                  <c:v>445</c:v>
                </c:pt>
                <c:pt idx="116">
                  <c:v>592</c:v>
                </c:pt>
                <c:pt idx="117">
                  <c:v>430</c:v>
                </c:pt>
                <c:pt idx="118">
                  <c:v>285</c:v>
                </c:pt>
                <c:pt idx="119">
                  <c:v>621</c:v>
                </c:pt>
                <c:pt idx="120">
                  <c:v>341</c:v>
                </c:pt>
                <c:pt idx="121">
                  <c:v>366</c:v>
                </c:pt>
                <c:pt idx="122">
                  <c:v>180</c:v>
                </c:pt>
                <c:pt idx="123">
                  <c:v>789</c:v>
                </c:pt>
                <c:pt idx="124">
                  <c:v>852</c:v>
                </c:pt>
                <c:pt idx="125">
                  <c:v>253</c:v>
                </c:pt>
                <c:pt idx="126">
                  <c:v>359</c:v>
                </c:pt>
                <c:pt idx="127">
                  <c:v>157</c:v>
                </c:pt>
                <c:pt idx="128">
                  <c:v>291</c:v>
                </c:pt>
                <c:pt idx="129">
                  <c:v>313</c:v>
                </c:pt>
                <c:pt idx="130">
                  <c:v>361</c:v>
                </c:pt>
                <c:pt idx="131">
                  <c:v>465</c:v>
                </c:pt>
                <c:pt idx="132">
                  <c:v>354</c:v>
                </c:pt>
                <c:pt idx="133">
                  <c:v>389</c:v>
                </c:pt>
                <c:pt idx="134">
                  <c:v>364</c:v>
                </c:pt>
                <c:pt idx="135">
                  <c:v>490</c:v>
                </c:pt>
                <c:pt idx="136">
                  <c:v>183</c:v>
                </c:pt>
                <c:pt idx="137">
                  <c:v>291</c:v>
                </c:pt>
                <c:pt idx="138">
                  <c:v>464</c:v>
                </c:pt>
                <c:pt idx="139">
                  <c:v>249</c:v>
                </c:pt>
                <c:pt idx="140">
                  <c:v>247</c:v>
                </c:pt>
                <c:pt idx="141">
                  <c:v>370</c:v>
                </c:pt>
                <c:pt idx="142">
                  <c:v>259</c:v>
                </c:pt>
                <c:pt idx="143">
                  <c:v>276</c:v>
                </c:pt>
                <c:pt idx="144">
                  <c:v>328</c:v>
                </c:pt>
                <c:pt idx="145">
                  <c:v>762</c:v>
                </c:pt>
                <c:pt idx="146">
                  <c:v>260</c:v>
                </c:pt>
                <c:pt idx="147">
                  <c:v>515</c:v>
                </c:pt>
                <c:pt idx="148">
                  <c:v>257</c:v>
                </c:pt>
                <c:pt idx="149">
                  <c:v>687</c:v>
                </c:pt>
                <c:pt idx="150">
                  <c:v>217</c:v>
                </c:pt>
                <c:pt idx="151">
                  <c:v>251</c:v>
                </c:pt>
                <c:pt idx="152">
                  <c:v>259</c:v>
                </c:pt>
                <c:pt idx="153">
                  <c:v>382</c:v>
                </c:pt>
                <c:pt idx="154">
                  <c:v>201</c:v>
                </c:pt>
                <c:pt idx="155">
                  <c:v>385</c:v>
                </c:pt>
                <c:pt idx="156">
                  <c:v>263</c:v>
                </c:pt>
                <c:pt idx="157">
                  <c:v>474</c:v>
                </c:pt>
                <c:pt idx="158">
                  <c:v>307</c:v>
                </c:pt>
                <c:pt idx="159">
                  <c:v>456</c:v>
                </c:pt>
                <c:pt idx="160">
                  <c:v>844</c:v>
                </c:pt>
                <c:pt idx="161">
                  <c:v>199</c:v>
                </c:pt>
                <c:pt idx="162">
                  <c:v>273</c:v>
                </c:pt>
                <c:pt idx="163">
                  <c:v>1068</c:v>
                </c:pt>
                <c:pt idx="164">
                  <c:v>451</c:v>
                </c:pt>
                <c:pt idx="165">
                  <c:v>274</c:v>
                </c:pt>
                <c:pt idx="166">
                  <c:v>349</c:v>
                </c:pt>
                <c:pt idx="167">
                  <c:v>874</c:v>
                </c:pt>
                <c:pt idx="168">
                  <c:v>520</c:v>
                </c:pt>
                <c:pt idx="169">
                  <c:v>662</c:v>
                </c:pt>
                <c:pt idx="170">
                  <c:v>350</c:v>
                </c:pt>
                <c:pt idx="171">
                  <c:v>199</c:v>
                </c:pt>
                <c:pt idx="172">
                  <c:v>233</c:v>
                </c:pt>
                <c:pt idx="173">
                  <c:v>894</c:v>
                </c:pt>
                <c:pt idx="174">
                  <c:v>168</c:v>
                </c:pt>
                <c:pt idx="175">
                  <c:v>237</c:v>
                </c:pt>
                <c:pt idx="176">
                  <c:v>415</c:v>
                </c:pt>
                <c:pt idx="177">
                  <c:v>160</c:v>
                </c:pt>
                <c:pt idx="178">
                  <c:v>245</c:v>
                </c:pt>
                <c:pt idx="179">
                  <c:v>239</c:v>
                </c:pt>
                <c:pt idx="180">
                  <c:v>289</c:v>
                </c:pt>
                <c:pt idx="181">
                  <c:v>452</c:v>
                </c:pt>
                <c:pt idx="182">
                  <c:v>758</c:v>
                </c:pt>
                <c:pt idx="183">
                  <c:v>164</c:v>
                </c:pt>
                <c:pt idx="184">
                  <c:v>316</c:v>
                </c:pt>
                <c:pt idx="185">
                  <c:v>253</c:v>
                </c:pt>
                <c:pt idx="186">
                  <c:v>951</c:v>
                </c:pt>
                <c:pt idx="187">
                  <c:v>267</c:v>
                </c:pt>
                <c:pt idx="188">
                  <c:v>1172</c:v>
                </c:pt>
                <c:pt idx="189">
                  <c:v>308</c:v>
                </c:pt>
                <c:pt idx="190">
                  <c:v>269</c:v>
                </c:pt>
                <c:pt idx="191">
                  <c:v>437</c:v>
                </c:pt>
                <c:pt idx="192">
                  <c:v>167</c:v>
                </c:pt>
                <c:pt idx="193">
                  <c:v>173</c:v>
                </c:pt>
                <c:pt idx="194">
                  <c:v>582</c:v>
                </c:pt>
                <c:pt idx="195">
                  <c:v>406</c:v>
                </c:pt>
                <c:pt idx="196">
                  <c:v>246</c:v>
                </c:pt>
                <c:pt idx="197">
                  <c:v>216</c:v>
                </c:pt>
                <c:pt idx="198">
                  <c:v>562</c:v>
                </c:pt>
                <c:pt idx="199">
                  <c:v>396</c:v>
                </c:pt>
                <c:pt idx="200">
                  <c:v>166</c:v>
                </c:pt>
                <c:pt idx="201">
                  <c:v>203</c:v>
                </c:pt>
                <c:pt idx="202">
                  <c:v>321</c:v>
                </c:pt>
                <c:pt idx="203">
                  <c:v>461</c:v>
                </c:pt>
                <c:pt idx="204">
                  <c:v>401</c:v>
                </c:pt>
                <c:pt idx="205">
                  <c:v>229</c:v>
                </c:pt>
                <c:pt idx="206">
                  <c:v>349</c:v>
                </c:pt>
                <c:pt idx="207">
                  <c:v>327</c:v>
                </c:pt>
                <c:pt idx="208">
                  <c:v>234</c:v>
                </c:pt>
                <c:pt idx="209">
                  <c:v>192</c:v>
                </c:pt>
                <c:pt idx="210">
                  <c:v>284</c:v>
                </c:pt>
                <c:pt idx="211">
                  <c:v>150</c:v>
                </c:pt>
                <c:pt idx="212">
                  <c:v>193</c:v>
                </c:pt>
                <c:pt idx="213">
                  <c:v>532</c:v>
                </c:pt>
                <c:pt idx="214">
                  <c:v>412</c:v>
                </c:pt>
                <c:pt idx="215">
                  <c:v>538</c:v>
                </c:pt>
                <c:pt idx="216">
                  <c:v>296</c:v>
                </c:pt>
                <c:pt idx="217">
                  <c:v>181</c:v>
                </c:pt>
                <c:pt idx="218">
                  <c:v>375</c:v>
                </c:pt>
                <c:pt idx="219">
                  <c:v>414</c:v>
                </c:pt>
                <c:pt idx="220">
                  <c:v>247</c:v>
                </c:pt>
                <c:pt idx="221">
                  <c:v>309</c:v>
                </c:pt>
                <c:pt idx="222">
                  <c:v>289</c:v>
                </c:pt>
                <c:pt idx="223">
                  <c:v>191</c:v>
                </c:pt>
                <c:pt idx="224">
                  <c:v>445</c:v>
                </c:pt>
                <c:pt idx="225">
                  <c:v>216</c:v>
                </c:pt>
                <c:pt idx="226">
                  <c:v>201</c:v>
                </c:pt>
                <c:pt idx="227">
                  <c:v>228</c:v>
                </c:pt>
                <c:pt idx="228">
                  <c:v>155</c:v>
                </c:pt>
                <c:pt idx="229">
                  <c:v>232</c:v>
                </c:pt>
                <c:pt idx="230">
                  <c:v>457</c:v>
                </c:pt>
                <c:pt idx="231">
                  <c:v>466</c:v>
                </c:pt>
                <c:pt idx="232">
                  <c:v>419</c:v>
                </c:pt>
                <c:pt idx="233">
                  <c:v>342</c:v>
                </c:pt>
                <c:pt idx="234">
                  <c:v>298</c:v>
                </c:pt>
                <c:pt idx="235">
                  <c:v>245</c:v>
                </c:pt>
                <c:pt idx="236">
                  <c:v>1447</c:v>
                </c:pt>
                <c:pt idx="237">
                  <c:v>369</c:v>
                </c:pt>
                <c:pt idx="238">
                  <c:v>615</c:v>
                </c:pt>
                <c:pt idx="239">
                  <c:v>279</c:v>
                </c:pt>
                <c:pt idx="240">
                  <c:v>927</c:v>
                </c:pt>
                <c:pt idx="241">
                  <c:v>721</c:v>
                </c:pt>
                <c:pt idx="242">
                  <c:v>256</c:v>
                </c:pt>
                <c:pt idx="243">
                  <c:v>288</c:v>
                </c:pt>
                <c:pt idx="244">
                  <c:v>440</c:v>
                </c:pt>
                <c:pt idx="245">
                  <c:v>224</c:v>
                </c:pt>
                <c:pt idx="246">
                  <c:v>273</c:v>
                </c:pt>
                <c:pt idx="247">
                  <c:v>199</c:v>
                </c:pt>
                <c:pt idx="248">
                  <c:v>267</c:v>
                </c:pt>
                <c:pt idx="249">
                  <c:v>184</c:v>
                </c:pt>
                <c:pt idx="250">
                  <c:v>524</c:v>
                </c:pt>
                <c:pt idx="251">
                  <c:v>311</c:v>
                </c:pt>
                <c:pt idx="252">
                  <c:v>363</c:v>
                </c:pt>
                <c:pt idx="253">
                  <c:v>249</c:v>
                </c:pt>
                <c:pt idx="254">
                  <c:v>351</c:v>
                </c:pt>
                <c:pt idx="255">
                  <c:v>277</c:v>
                </c:pt>
                <c:pt idx="256">
                  <c:v>529</c:v>
                </c:pt>
                <c:pt idx="257">
                  <c:v>194</c:v>
                </c:pt>
                <c:pt idx="258">
                  <c:v>384</c:v>
                </c:pt>
                <c:pt idx="259">
                  <c:v>752</c:v>
                </c:pt>
                <c:pt idx="260">
                  <c:v>1362</c:v>
                </c:pt>
                <c:pt idx="261">
                  <c:v>195</c:v>
                </c:pt>
                <c:pt idx="262">
                  <c:v>395</c:v>
                </c:pt>
                <c:pt idx="263">
                  <c:v>306</c:v>
                </c:pt>
                <c:pt idx="264">
                  <c:v>643</c:v>
                </c:pt>
                <c:pt idx="265">
                  <c:v>234</c:v>
                </c:pt>
                <c:pt idx="266">
                  <c:v>326</c:v>
                </c:pt>
                <c:pt idx="267">
                  <c:v>232</c:v>
                </c:pt>
                <c:pt idx="268">
                  <c:v>298</c:v>
                </c:pt>
                <c:pt idx="269">
                  <c:v>1041</c:v>
                </c:pt>
                <c:pt idx="270">
                  <c:v>272</c:v>
                </c:pt>
                <c:pt idx="271">
                  <c:v>203</c:v>
                </c:pt>
                <c:pt idx="272">
                  <c:v>269</c:v>
                </c:pt>
                <c:pt idx="273">
                  <c:v>215</c:v>
                </c:pt>
                <c:pt idx="274">
                  <c:v>164</c:v>
                </c:pt>
                <c:pt idx="275">
                  <c:v>321</c:v>
                </c:pt>
                <c:pt idx="276">
                  <c:v>240</c:v>
                </c:pt>
                <c:pt idx="277">
                  <c:v>236</c:v>
                </c:pt>
                <c:pt idx="278">
                  <c:v>1293</c:v>
                </c:pt>
                <c:pt idx="279">
                  <c:v>164</c:v>
                </c:pt>
                <c:pt idx="280">
                  <c:v>262</c:v>
                </c:pt>
                <c:pt idx="281">
                  <c:v>248</c:v>
                </c:pt>
                <c:pt idx="282">
                  <c:v>284</c:v>
                </c:pt>
                <c:pt idx="283">
                  <c:v>1221</c:v>
                </c:pt>
                <c:pt idx="284">
                  <c:v>226</c:v>
                </c:pt>
                <c:pt idx="285">
                  <c:v>575</c:v>
                </c:pt>
                <c:pt idx="286">
                  <c:v>386</c:v>
                </c:pt>
                <c:pt idx="287">
                  <c:v>158</c:v>
                </c:pt>
                <c:pt idx="288">
                  <c:v>314</c:v>
                </c:pt>
                <c:pt idx="289">
                  <c:v>232</c:v>
                </c:pt>
                <c:pt idx="290">
                  <c:v>1276</c:v>
                </c:pt>
                <c:pt idx="291">
                  <c:v>518</c:v>
                </c:pt>
                <c:pt idx="292">
                  <c:v>1370</c:v>
                </c:pt>
                <c:pt idx="293">
                  <c:v>271</c:v>
                </c:pt>
                <c:pt idx="294">
                  <c:v>251</c:v>
                </c:pt>
                <c:pt idx="295">
                  <c:v>256</c:v>
                </c:pt>
                <c:pt idx="296">
                  <c:v>181</c:v>
                </c:pt>
                <c:pt idx="297">
                  <c:v>317</c:v>
                </c:pt>
                <c:pt idx="298">
                  <c:v>228</c:v>
                </c:pt>
                <c:pt idx="299">
                  <c:v>701</c:v>
                </c:pt>
                <c:pt idx="300">
                  <c:v>220</c:v>
                </c:pt>
                <c:pt idx="301">
                  <c:v>416</c:v>
                </c:pt>
                <c:pt idx="302">
                  <c:v>236</c:v>
                </c:pt>
                <c:pt idx="303">
                  <c:v>867</c:v>
                </c:pt>
                <c:pt idx="304">
                  <c:v>453</c:v>
                </c:pt>
                <c:pt idx="305">
                  <c:v>283</c:v>
                </c:pt>
                <c:pt idx="306">
                  <c:v>459</c:v>
                </c:pt>
                <c:pt idx="307">
                  <c:v>285</c:v>
                </c:pt>
                <c:pt idx="308">
                  <c:v>424</c:v>
                </c:pt>
                <c:pt idx="309">
                  <c:v>251</c:v>
                </c:pt>
                <c:pt idx="310">
                  <c:v>449</c:v>
                </c:pt>
                <c:pt idx="311">
                  <c:v>461</c:v>
                </c:pt>
                <c:pt idx="312">
                  <c:v>551</c:v>
                </c:pt>
                <c:pt idx="313">
                  <c:v>252</c:v>
                </c:pt>
                <c:pt idx="314">
                  <c:v>622</c:v>
                </c:pt>
                <c:pt idx="315">
                  <c:v>208</c:v>
                </c:pt>
                <c:pt idx="316">
                  <c:v>359</c:v>
                </c:pt>
                <c:pt idx="317">
                  <c:v>324</c:v>
                </c:pt>
                <c:pt idx="318">
                  <c:v>1181</c:v>
                </c:pt>
                <c:pt idx="319">
                  <c:v>296</c:v>
                </c:pt>
                <c:pt idx="320">
                  <c:v>282</c:v>
                </c:pt>
                <c:pt idx="321">
                  <c:v>398</c:v>
                </c:pt>
                <c:pt idx="322">
                  <c:v>551</c:v>
                </c:pt>
                <c:pt idx="323">
                  <c:v>724</c:v>
                </c:pt>
                <c:pt idx="324">
                  <c:v>242</c:v>
                </c:pt>
                <c:pt idx="325">
                  <c:v>371</c:v>
                </c:pt>
                <c:pt idx="326">
                  <c:v>307</c:v>
                </c:pt>
                <c:pt idx="327">
                  <c:v>471</c:v>
                </c:pt>
                <c:pt idx="328">
                  <c:v>416</c:v>
                </c:pt>
                <c:pt idx="329">
                  <c:v>544</c:v>
                </c:pt>
                <c:pt idx="330">
                  <c:v>529</c:v>
                </c:pt>
                <c:pt idx="331">
                  <c:v>193</c:v>
                </c:pt>
                <c:pt idx="332">
                  <c:v>794</c:v>
                </c:pt>
                <c:pt idx="333">
                  <c:v>532</c:v>
                </c:pt>
                <c:pt idx="334">
                  <c:v>526</c:v>
                </c:pt>
                <c:pt idx="335">
                  <c:v>253</c:v>
                </c:pt>
                <c:pt idx="336">
                  <c:v>195</c:v>
                </c:pt>
                <c:pt idx="337">
                  <c:v>884</c:v>
                </c:pt>
                <c:pt idx="338">
                  <c:v>216</c:v>
                </c:pt>
                <c:pt idx="339">
                  <c:v>689</c:v>
                </c:pt>
                <c:pt idx="340">
                  <c:v>501</c:v>
                </c:pt>
                <c:pt idx="341">
                  <c:v>213</c:v>
                </c:pt>
                <c:pt idx="342">
                  <c:v>272</c:v>
                </c:pt>
                <c:pt idx="343">
                  <c:v>301</c:v>
                </c:pt>
                <c:pt idx="344">
                  <c:v>348</c:v>
                </c:pt>
                <c:pt idx="345">
                  <c:v>268</c:v>
                </c:pt>
                <c:pt idx="346">
                  <c:v>272</c:v>
                </c:pt>
                <c:pt idx="347">
                  <c:v>381</c:v>
                </c:pt>
                <c:pt idx="348">
                  <c:v>320</c:v>
                </c:pt>
                <c:pt idx="349">
                  <c:v>173</c:v>
                </c:pt>
                <c:pt idx="350">
                  <c:v>853</c:v>
                </c:pt>
                <c:pt idx="351">
                  <c:v>308</c:v>
                </c:pt>
                <c:pt idx="352">
                  <c:v>542</c:v>
                </c:pt>
                <c:pt idx="353">
                  <c:v>324</c:v>
                </c:pt>
                <c:pt idx="354">
                  <c:v>1044</c:v>
                </c:pt>
                <c:pt idx="355">
                  <c:v>576</c:v>
                </c:pt>
                <c:pt idx="356">
                  <c:v>226</c:v>
                </c:pt>
                <c:pt idx="357">
                  <c:v>290</c:v>
                </c:pt>
                <c:pt idx="358">
                  <c:v>403</c:v>
                </c:pt>
                <c:pt idx="359">
                  <c:v>443</c:v>
                </c:pt>
                <c:pt idx="360">
                  <c:v>772</c:v>
                </c:pt>
                <c:pt idx="361">
                  <c:v>162</c:v>
                </c:pt>
                <c:pt idx="362">
                  <c:v>369</c:v>
                </c:pt>
                <c:pt idx="363">
                  <c:v>419</c:v>
                </c:pt>
                <c:pt idx="364">
                  <c:v>259</c:v>
                </c:pt>
                <c:pt idx="365">
                  <c:v>172</c:v>
                </c:pt>
                <c:pt idx="366">
                  <c:v>232</c:v>
                </c:pt>
                <c:pt idx="367">
                  <c:v>309</c:v>
                </c:pt>
                <c:pt idx="368">
                  <c:v>431</c:v>
                </c:pt>
                <c:pt idx="369">
                  <c:v>311</c:v>
                </c:pt>
                <c:pt idx="370">
                  <c:v>446</c:v>
                </c:pt>
                <c:pt idx="371">
                  <c:v>265</c:v>
                </c:pt>
                <c:pt idx="372">
                  <c:v>313</c:v>
                </c:pt>
                <c:pt idx="373">
                  <c:v>678</c:v>
                </c:pt>
                <c:pt idx="374">
                  <c:v>213</c:v>
                </c:pt>
                <c:pt idx="375">
                  <c:v>434</c:v>
                </c:pt>
                <c:pt idx="376">
                  <c:v>169</c:v>
                </c:pt>
                <c:pt idx="377">
                  <c:v>376</c:v>
                </c:pt>
                <c:pt idx="378">
                  <c:v>1100</c:v>
                </c:pt>
                <c:pt idx="379">
                  <c:v>580</c:v>
                </c:pt>
                <c:pt idx="380">
                  <c:v>1499</c:v>
                </c:pt>
                <c:pt idx="381">
                  <c:v>600</c:v>
                </c:pt>
                <c:pt idx="382">
                  <c:v>740</c:v>
                </c:pt>
                <c:pt idx="383">
                  <c:v>189</c:v>
                </c:pt>
                <c:pt idx="384">
                  <c:v>653</c:v>
                </c:pt>
                <c:pt idx="385">
                  <c:v>531</c:v>
                </c:pt>
                <c:pt idx="386">
                  <c:v>236</c:v>
                </c:pt>
                <c:pt idx="387">
                  <c:v>308</c:v>
                </c:pt>
                <c:pt idx="388">
                  <c:v>285</c:v>
                </c:pt>
                <c:pt idx="389">
                  <c:v>280</c:v>
                </c:pt>
                <c:pt idx="390">
                  <c:v>271</c:v>
                </c:pt>
                <c:pt idx="391">
                  <c:v>317</c:v>
                </c:pt>
                <c:pt idx="392">
                  <c:v>484</c:v>
                </c:pt>
                <c:pt idx="393">
                  <c:v>469</c:v>
                </c:pt>
                <c:pt idx="394">
                  <c:v>247</c:v>
                </c:pt>
                <c:pt idx="395">
                  <c:v>978</c:v>
                </c:pt>
                <c:pt idx="396">
                  <c:v>266</c:v>
                </c:pt>
                <c:pt idx="397">
                  <c:v>513</c:v>
                </c:pt>
                <c:pt idx="398">
                  <c:v>672</c:v>
                </c:pt>
                <c:pt idx="399">
                  <c:v>306</c:v>
                </c:pt>
                <c:pt idx="400">
                  <c:v>207</c:v>
                </c:pt>
                <c:pt idx="401">
                  <c:v>480</c:v>
                </c:pt>
                <c:pt idx="402">
                  <c:v>224</c:v>
                </c:pt>
                <c:pt idx="403">
                  <c:v>281</c:v>
                </c:pt>
                <c:pt idx="404">
                  <c:v>407</c:v>
                </c:pt>
                <c:pt idx="405">
                  <c:v>272</c:v>
                </c:pt>
                <c:pt idx="406">
                  <c:v>278</c:v>
                </c:pt>
                <c:pt idx="407">
                  <c:v>575</c:v>
                </c:pt>
                <c:pt idx="408">
                  <c:v>561</c:v>
                </c:pt>
                <c:pt idx="409">
                  <c:v>283</c:v>
                </c:pt>
                <c:pt idx="410">
                  <c:v>569</c:v>
                </c:pt>
                <c:pt idx="411">
                  <c:v>203</c:v>
                </c:pt>
                <c:pt idx="412">
                  <c:v>144</c:v>
                </c:pt>
                <c:pt idx="413">
                  <c:v>300</c:v>
                </c:pt>
                <c:pt idx="414">
                  <c:v>240</c:v>
                </c:pt>
                <c:pt idx="415">
                  <c:v>480</c:v>
                </c:pt>
                <c:pt idx="416">
                  <c:v>230</c:v>
                </c:pt>
                <c:pt idx="417">
                  <c:v>303</c:v>
                </c:pt>
                <c:pt idx="418">
                  <c:v>248</c:v>
                </c:pt>
                <c:pt idx="419">
                  <c:v>384</c:v>
                </c:pt>
                <c:pt idx="420">
                  <c:v>223</c:v>
                </c:pt>
                <c:pt idx="421">
                  <c:v>779</c:v>
                </c:pt>
                <c:pt idx="422">
                  <c:v>779</c:v>
                </c:pt>
                <c:pt idx="423">
                  <c:v>248</c:v>
                </c:pt>
                <c:pt idx="424">
                  <c:v>578</c:v>
                </c:pt>
                <c:pt idx="425">
                  <c:v>1087</c:v>
                </c:pt>
                <c:pt idx="426">
                  <c:v>476</c:v>
                </c:pt>
                <c:pt idx="427">
                  <c:v>686</c:v>
                </c:pt>
                <c:pt idx="428">
                  <c:v>294</c:v>
                </c:pt>
                <c:pt idx="429">
                  <c:v>211</c:v>
                </c:pt>
                <c:pt idx="430">
                  <c:v>413</c:v>
                </c:pt>
                <c:pt idx="431">
                  <c:v>442</c:v>
                </c:pt>
                <c:pt idx="432">
                  <c:v>367</c:v>
                </c:pt>
                <c:pt idx="433">
                  <c:v>245</c:v>
                </c:pt>
                <c:pt idx="434">
                  <c:v>309</c:v>
                </c:pt>
                <c:pt idx="435">
                  <c:v>696</c:v>
                </c:pt>
                <c:pt idx="436">
                  <c:v>205</c:v>
                </c:pt>
                <c:pt idx="437">
                  <c:v>609</c:v>
                </c:pt>
                <c:pt idx="438">
                  <c:v>303</c:v>
                </c:pt>
                <c:pt idx="439">
                  <c:v>179</c:v>
                </c:pt>
                <c:pt idx="440">
                  <c:v>752</c:v>
                </c:pt>
                <c:pt idx="441">
                  <c:v>631</c:v>
                </c:pt>
                <c:pt idx="442">
                  <c:v>223</c:v>
                </c:pt>
                <c:pt idx="443">
                  <c:v>408</c:v>
                </c:pt>
                <c:pt idx="444">
                  <c:v>234</c:v>
                </c:pt>
                <c:pt idx="445">
                  <c:v>718</c:v>
                </c:pt>
                <c:pt idx="446">
                  <c:v>387</c:v>
                </c:pt>
                <c:pt idx="447">
                  <c:v>243</c:v>
                </c:pt>
                <c:pt idx="448">
                  <c:v>521</c:v>
                </c:pt>
                <c:pt idx="449">
                  <c:v>496</c:v>
                </c:pt>
                <c:pt idx="450">
                  <c:v>238</c:v>
                </c:pt>
                <c:pt idx="451">
                  <c:v>350</c:v>
                </c:pt>
                <c:pt idx="452">
                  <c:v>669</c:v>
                </c:pt>
                <c:pt idx="453">
                  <c:v>366</c:v>
                </c:pt>
                <c:pt idx="454">
                  <c:v>231</c:v>
                </c:pt>
                <c:pt idx="455">
                  <c:v>403</c:v>
                </c:pt>
                <c:pt idx="456">
                  <c:v>304</c:v>
                </c:pt>
                <c:pt idx="457">
                  <c:v>268</c:v>
                </c:pt>
                <c:pt idx="458">
                  <c:v>631</c:v>
                </c:pt>
                <c:pt idx="459">
                  <c:v>1141</c:v>
                </c:pt>
                <c:pt idx="460">
                  <c:v>400</c:v>
                </c:pt>
                <c:pt idx="461">
                  <c:v>168</c:v>
                </c:pt>
                <c:pt idx="462">
                  <c:v>188</c:v>
                </c:pt>
                <c:pt idx="463">
                  <c:v>342</c:v>
                </c:pt>
                <c:pt idx="464">
                  <c:v>1421</c:v>
                </c:pt>
                <c:pt idx="465">
                  <c:v>528</c:v>
                </c:pt>
                <c:pt idx="466">
                  <c:v>277</c:v>
                </c:pt>
                <c:pt idx="467">
                  <c:v>286</c:v>
                </c:pt>
                <c:pt idx="468">
                  <c:v>309</c:v>
                </c:pt>
                <c:pt idx="469">
                  <c:v>378</c:v>
                </c:pt>
                <c:pt idx="470">
                  <c:v>1182</c:v>
                </c:pt>
                <c:pt idx="471">
                  <c:v>202</c:v>
                </c:pt>
                <c:pt idx="472">
                  <c:v>220</c:v>
                </c:pt>
                <c:pt idx="473">
                  <c:v>496</c:v>
                </c:pt>
                <c:pt idx="474">
                  <c:v>271</c:v>
                </c:pt>
                <c:pt idx="475">
                  <c:v>232</c:v>
                </c:pt>
                <c:pt idx="476">
                  <c:v>623</c:v>
                </c:pt>
                <c:pt idx="477">
                  <c:v>543</c:v>
                </c:pt>
                <c:pt idx="478">
                  <c:v>345</c:v>
                </c:pt>
                <c:pt idx="479">
                  <c:v>268</c:v>
                </c:pt>
                <c:pt idx="480">
                  <c:v>1338</c:v>
                </c:pt>
                <c:pt idx="481">
                  <c:v>613</c:v>
                </c:pt>
                <c:pt idx="482">
                  <c:v>239</c:v>
                </c:pt>
                <c:pt idx="483">
                  <c:v>273</c:v>
                </c:pt>
                <c:pt idx="484">
                  <c:v>309</c:v>
                </c:pt>
                <c:pt idx="485">
                  <c:v>411</c:v>
                </c:pt>
                <c:pt idx="486">
                  <c:v>337</c:v>
                </c:pt>
                <c:pt idx="487">
                  <c:v>211</c:v>
                </c:pt>
                <c:pt idx="488">
                  <c:v>265</c:v>
                </c:pt>
                <c:pt idx="489">
                  <c:v>491</c:v>
                </c:pt>
                <c:pt idx="490">
                  <c:v>273</c:v>
                </c:pt>
                <c:pt idx="491">
                  <c:v>360</c:v>
                </c:pt>
                <c:pt idx="492">
                  <c:v>530</c:v>
                </c:pt>
                <c:pt idx="493">
                  <c:v>999</c:v>
                </c:pt>
                <c:pt idx="494">
                  <c:v>330</c:v>
                </c:pt>
                <c:pt idx="495">
                  <c:v>274</c:v>
                </c:pt>
                <c:pt idx="496">
                  <c:v>190</c:v>
                </c:pt>
                <c:pt idx="497">
                  <c:v>741</c:v>
                </c:pt>
                <c:pt idx="498">
                  <c:v>225</c:v>
                </c:pt>
                <c:pt idx="499">
                  <c:v>568</c:v>
                </c:pt>
                <c:pt idx="500">
                  <c:v>826</c:v>
                </c:pt>
                <c:pt idx="501">
                  <c:v>190</c:v>
                </c:pt>
                <c:pt idx="502">
                  <c:v>427</c:v>
                </c:pt>
                <c:pt idx="503">
                  <c:v>383</c:v>
                </c:pt>
                <c:pt idx="504">
                  <c:v>185</c:v>
                </c:pt>
                <c:pt idx="505">
                  <c:v>303</c:v>
                </c:pt>
                <c:pt idx="506">
                  <c:v>431</c:v>
                </c:pt>
                <c:pt idx="507">
                  <c:v>307</c:v>
                </c:pt>
                <c:pt idx="508">
                  <c:v>369</c:v>
                </c:pt>
                <c:pt idx="509">
                  <c:v>209</c:v>
                </c:pt>
                <c:pt idx="510">
                  <c:v>275</c:v>
                </c:pt>
                <c:pt idx="511">
                  <c:v>435</c:v>
                </c:pt>
                <c:pt idx="512">
                  <c:v>402</c:v>
                </c:pt>
                <c:pt idx="513">
                  <c:v>746</c:v>
                </c:pt>
                <c:pt idx="514">
                  <c:v>288</c:v>
                </c:pt>
                <c:pt idx="515">
                  <c:v>359</c:v>
                </c:pt>
                <c:pt idx="516">
                  <c:v>636</c:v>
                </c:pt>
                <c:pt idx="517">
                  <c:v>258</c:v>
                </c:pt>
                <c:pt idx="518">
                  <c:v>234</c:v>
                </c:pt>
                <c:pt idx="519">
                  <c:v>532</c:v>
                </c:pt>
                <c:pt idx="520">
                  <c:v>799</c:v>
                </c:pt>
                <c:pt idx="521">
                  <c:v>223</c:v>
                </c:pt>
                <c:pt idx="522">
                  <c:v>232</c:v>
                </c:pt>
                <c:pt idx="523">
                  <c:v>370</c:v>
                </c:pt>
                <c:pt idx="524">
                  <c:v>270</c:v>
                </c:pt>
                <c:pt idx="525">
                  <c:v>782</c:v>
                </c:pt>
                <c:pt idx="526">
                  <c:v>250</c:v>
                </c:pt>
                <c:pt idx="527">
                  <c:v>558</c:v>
                </c:pt>
                <c:pt idx="528">
                  <c:v>507</c:v>
                </c:pt>
                <c:pt idx="529">
                  <c:v>305</c:v>
                </c:pt>
                <c:pt idx="530">
                  <c:v>367</c:v>
                </c:pt>
                <c:pt idx="531">
                  <c:v>256</c:v>
                </c:pt>
                <c:pt idx="532">
                  <c:v>1041</c:v>
                </c:pt>
                <c:pt idx="533">
                  <c:v>145</c:v>
                </c:pt>
                <c:pt idx="534">
                  <c:v>269</c:v>
                </c:pt>
                <c:pt idx="535">
                  <c:v>505</c:v>
                </c:pt>
                <c:pt idx="536">
                  <c:v>555</c:v>
                </c:pt>
                <c:pt idx="537">
                  <c:v>238</c:v>
                </c:pt>
                <c:pt idx="538">
                  <c:v>402</c:v>
                </c:pt>
                <c:pt idx="539">
                  <c:v>435</c:v>
                </c:pt>
                <c:pt idx="540">
                  <c:v>355</c:v>
                </c:pt>
                <c:pt idx="541">
                  <c:v>509</c:v>
                </c:pt>
                <c:pt idx="542">
                  <c:v>240</c:v>
                </c:pt>
                <c:pt idx="543">
                  <c:v>307</c:v>
                </c:pt>
                <c:pt idx="544">
                  <c:v>416</c:v>
                </c:pt>
                <c:pt idx="545">
                  <c:v>945</c:v>
                </c:pt>
                <c:pt idx="546">
                  <c:v>193</c:v>
                </c:pt>
                <c:pt idx="547">
                  <c:v>397</c:v>
                </c:pt>
                <c:pt idx="548">
                  <c:v>390</c:v>
                </c:pt>
                <c:pt idx="549">
                  <c:v>376</c:v>
                </c:pt>
                <c:pt idx="550">
                  <c:v>939</c:v>
                </c:pt>
                <c:pt idx="551">
                  <c:v>298</c:v>
                </c:pt>
                <c:pt idx="552">
                  <c:v>248</c:v>
                </c:pt>
                <c:pt idx="553">
                  <c:v>445</c:v>
                </c:pt>
                <c:pt idx="554">
                  <c:v>258</c:v>
                </c:pt>
                <c:pt idx="555">
                  <c:v>193</c:v>
                </c:pt>
                <c:pt idx="556">
                  <c:v>368</c:v>
                </c:pt>
                <c:pt idx="557">
                  <c:v>323</c:v>
                </c:pt>
                <c:pt idx="558">
                  <c:v>191</c:v>
                </c:pt>
                <c:pt idx="559">
                  <c:v>654</c:v>
                </c:pt>
                <c:pt idx="560">
                  <c:v>169</c:v>
                </c:pt>
                <c:pt idx="561">
                  <c:v>339</c:v>
                </c:pt>
                <c:pt idx="562">
                  <c:v>354</c:v>
                </c:pt>
                <c:pt idx="563">
                  <c:v>364</c:v>
                </c:pt>
                <c:pt idx="564">
                  <c:v>306</c:v>
                </c:pt>
                <c:pt idx="565">
                  <c:v>206</c:v>
                </c:pt>
                <c:pt idx="566">
                  <c:v>250</c:v>
                </c:pt>
                <c:pt idx="567">
                  <c:v>257</c:v>
                </c:pt>
                <c:pt idx="568">
                  <c:v>680</c:v>
                </c:pt>
                <c:pt idx="569">
                  <c:v>642</c:v>
                </c:pt>
                <c:pt idx="570">
                  <c:v>1433</c:v>
                </c:pt>
                <c:pt idx="571">
                  <c:v>475</c:v>
                </c:pt>
                <c:pt idx="572">
                  <c:v>238</c:v>
                </c:pt>
                <c:pt idx="573">
                  <c:v>787</c:v>
                </c:pt>
                <c:pt idx="574">
                  <c:v>197</c:v>
                </c:pt>
                <c:pt idx="575">
                  <c:v>717</c:v>
                </c:pt>
                <c:pt idx="576">
                  <c:v>490</c:v>
                </c:pt>
                <c:pt idx="577">
                  <c:v>857</c:v>
                </c:pt>
                <c:pt idx="578">
                  <c:v>301</c:v>
                </c:pt>
                <c:pt idx="579">
                  <c:v>177</c:v>
                </c:pt>
                <c:pt idx="580">
                  <c:v>615</c:v>
                </c:pt>
                <c:pt idx="581">
                  <c:v>175</c:v>
                </c:pt>
                <c:pt idx="582">
                  <c:v>724</c:v>
                </c:pt>
                <c:pt idx="583">
                  <c:v>285</c:v>
                </c:pt>
                <c:pt idx="584">
                  <c:v>296</c:v>
                </c:pt>
                <c:pt idx="585">
                  <c:v>281</c:v>
                </c:pt>
                <c:pt idx="586">
                  <c:v>512</c:v>
                </c:pt>
                <c:pt idx="587">
                  <c:v>195</c:v>
                </c:pt>
                <c:pt idx="588">
                  <c:v>197</c:v>
                </c:pt>
                <c:pt idx="589">
                  <c:v>424</c:v>
                </c:pt>
                <c:pt idx="590">
                  <c:v>346</c:v>
                </c:pt>
                <c:pt idx="591">
                  <c:v>285</c:v>
                </c:pt>
                <c:pt idx="592">
                  <c:v>582</c:v>
                </c:pt>
                <c:pt idx="593">
                  <c:v>332</c:v>
                </c:pt>
                <c:pt idx="594">
                  <c:v>279</c:v>
                </c:pt>
                <c:pt idx="595">
                  <c:v>182</c:v>
                </c:pt>
                <c:pt idx="596">
                  <c:v>333</c:v>
                </c:pt>
                <c:pt idx="597">
                  <c:v>300</c:v>
                </c:pt>
                <c:pt idx="598">
                  <c:v>486</c:v>
                </c:pt>
                <c:pt idx="599">
                  <c:v>448</c:v>
                </c:pt>
                <c:pt idx="600">
                  <c:v>403</c:v>
                </c:pt>
                <c:pt idx="601">
                  <c:v>279</c:v>
                </c:pt>
                <c:pt idx="602">
                  <c:v>280</c:v>
                </c:pt>
                <c:pt idx="603">
                  <c:v>442</c:v>
                </c:pt>
                <c:pt idx="604">
                  <c:v>201</c:v>
                </c:pt>
                <c:pt idx="605">
                  <c:v>350</c:v>
                </c:pt>
                <c:pt idx="606">
                  <c:v>372</c:v>
                </c:pt>
                <c:pt idx="607">
                  <c:v>260</c:v>
                </c:pt>
                <c:pt idx="608">
                  <c:v>193</c:v>
                </c:pt>
                <c:pt idx="609">
                  <c:v>372</c:v>
                </c:pt>
                <c:pt idx="610">
                  <c:v>374</c:v>
                </c:pt>
                <c:pt idx="611">
                  <c:v>301</c:v>
                </c:pt>
                <c:pt idx="612">
                  <c:v>156</c:v>
                </c:pt>
                <c:pt idx="613">
                  <c:v>263</c:v>
                </c:pt>
                <c:pt idx="614">
                  <c:v>799</c:v>
                </c:pt>
                <c:pt idx="615">
                  <c:v>359</c:v>
                </c:pt>
                <c:pt idx="616">
                  <c:v>796</c:v>
                </c:pt>
                <c:pt idx="617">
                  <c:v>146</c:v>
                </c:pt>
                <c:pt idx="618">
                  <c:v>824</c:v>
                </c:pt>
                <c:pt idx="619">
                  <c:v>401</c:v>
                </c:pt>
                <c:pt idx="620">
                  <c:v>285</c:v>
                </c:pt>
                <c:pt idx="621">
                  <c:v>252</c:v>
                </c:pt>
                <c:pt idx="622">
                  <c:v>215</c:v>
                </c:pt>
                <c:pt idx="623">
                  <c:v>631</c:v>
                </c:pt>
                <c:pt idx="624">
                  <c:v>588</c:v>
                </c:pt>
                <c:pt idx="625">
                  <c:v>471</c:v>
                </c:pt>
                <c:pt idx="626">
                  <c:v>797</c:v>
                </c:pt>
                <c:pt idx="627">
                  <c:v>391</c:v>
                </c:pt>
                <c:pt idx="628">
                  <c:v>209</c:v>
                </c:pt>
                <c:pt idx="629">
                  <c:v>239</c:v>
                </c:pt>
                <c:pt idx="630">
                  <c:v>343</c:v>
                </c:pt>
                <c:pt idx="631">
                  <c:v>223</c:v>
                </c:pt>
                <c:pt idx="632">
                  <c:v>191</c:v>
                </c:pt>
                <c:pt idx="633">
                  <c:v>974</c:v>
                </c:pt>
                <c:pt idx="634">
                  <c:v>545</c:v>
                </c:pt>
                <c:pt idx="635">
                  <c:v>277</c:v>
                </c:pt>
                <c:pt idx="636">
                  <c:v>238</c:v>
                </c:pt>
                <c:pt idx="637">
                  <c:v>297</c:v>
                </c:pt>
                <c:pt idx="638">
                  <c:v>499</c:v>
                </c:pt>
                <c:pt idx="639">
                  <c:v>260</c:v>
                </c:pt>
                <c:pt idx="640">
                  <c:v>282</c:v>
                </c:pt>
                <c:pt idx="641">
                  <c:v>437</c:v>
                </c:pt>
                <c:pt idx="642">
                  <c:v>507</c:v>
                </c:pt>
                <c:pt idx="643">
                  <c:v>248</c:v>
                </c:pt>
                <c:pt idx="644">
                  <c:v>571</c:v>
                </c:pt>
                <c:pt idx="645">
                  <c:v>188</c:v>
                </c:pt>
                <c:pt idx="646">
                  <c:v>1178</c:v>
                </c:pt>
                <c:pt idx="647">
                  <c:v>486</c:v>
                </c:pt>
                <c:pt idx="648">
                  <c:v>216</c:v>
                </c:pt>
                <c:pt idx="649">
                  <c:v>637</c:v>
                </c:pt>
                <c:pt idx="650">
                  <c:v>189</c:v>
                </c:pt>
                <c:pt idx="651">
                  <c:v>512</c:v>
                </c:pt>
                <c:pt idx="652">
                  <c:v>227</c:v>
                </c:pt>
                <c:pt idx="653">
                  <c:v>301</c:v>
                </c:pt>
                <c:pt idx="654">
                  <c:v>505</c:v>
                </c:pt>
                <c:pt idx="655">
                  <c:v>282</c:v>
                </c:pt>
                <c:pt idx="656">
                  <c:v>252</c:v>
                </c:pt>
                <c:pt idx="657">
                  <c:v>252</c:v>
                </c:pt>
                <c:pt idx="658">
                  <c:v>228</c:v>
                </c:pt>
                <c:pt idx="659">
                  <c:v>367</c:v>
                </c:pt>
                <c:pt idx="660">
                  <c:v>226</c:v>
                </c:pt>
                <c:pt idx="661">
                  <c:v>424</c:v>
                </c:pt>
                <c:pt idx="662">
                  <c:v>284</c:v>
                </c:pt>
                <c:pt idx="663">
                  <c:v>243</c:v>
                </c:pt>
                <c:pt idx="664">
                  <c:v>188</c:v>
                </c:pt>
                <c:pt idx="665">
                  <c:v>290</c:v>
                </c:pt>
                <c:pt idx="666">
                  <c:v>694</c:v>
                </c:pt>
                <c:pt idx="667">
                  <c:v>601</c:v>
                </c:pt>
                <c:pt idx="668">
                  <c:v>297</c:v>
                </c:pt>
                <c:pt idx="669">
                  <c:v>217</c:v>
                </c:pt>
                <c:pt idx="670">
                  <c:v>830</c:v>
                </c:pt>
                <c:pt idx="671">
                  <c:v>238</c:v>
                </c:pt>
                <c:pt idx="672">
                  <c:v>701</c:v>
                </c:pt>
                <c:pt idx="673">
                  <c:v>258</c:v>
                </c:pt>
                <c:pt idx="674">
                  <c:v>295</c:v>
                </c:pt>
                <c:pt idx="675">
                  <c:v>377</c:v>
                </c:pt>
                <c:pt idx="676">
                  <c:v>303</c:v>
                </c:pt>
                <c:pt idx="677">
                  <c:v>301</c:v>
                </c:pt>
                <c:pt idx="678">
                  <c:v>553</c:v>
                </c:pt>
                <c:pt idx="679">
                  <c:v>216</c:v>
                </c:pt>
                <c:pt idx="680">
                  <c:v>303</c:v>
                </c:pt>
                <c:pt idx="681">
                  <c:v>1079</c:v>
                </c:pt>
                <c:pt idx="682">
                  <c:v>219</c:v>
                </c:pt>
                <c:pt idx="683">
                  <c:v>141</c:v>
                </c:pt>
                <c:pt idx="684">
                  <c:v>482</c:v>
                </c:pt>
                <c:pt idx="685">
                  <c:v>248</c:v>
                </c:pt>
                <c:pt idx="686">
                  <c:v>317</c:v>
                </c:pt>
                <c:pt idx="687">
                  <c:v>436</c:v>
                </c:pt>
                <c:pt idx="688">
                  <c:v>319</c:v>
                </c:pt>
                <c:pt idx="689">
                  <c:v>280</c:v>
                </c:pt>
                <c:pt idx="690">
                  <c:v>357</c:v>
                </c:pt>
                <c:pt idx="691">
                  <c:v>253</c:v>
                </c:pt>
                <c:pt idx="692">
                  <c:v>174</c:v>
                </c:pt>
                <c:pt idx="693">
                  <c:v>234</c:v>
                </c:pt>
                <c:pt idx="694">
                  <c:v>190</c:v>
                </c:pt>
                <c:pt idx="695">
                  <c:v>305</c:v>
                </c:pt>
                <c:pt idx="696">
                  <c:v>272</c:v>
                </c:pt>
                <c:pt idx="697">
                  <c:v>265</c:v>
                </c:pt>
                <c:pt idx="698">
                  <c:v>395</c:v>
                </c:pt>
                <c:pt idx="699">
                  <c:v>278</c:v>
                </c:pt>
                <c:pt idx="700">
                  <c:v>438</c:v>
                </c:pt>
                <c:pt idx="701">
                  <c:v>515</c:v>
                </c:pt>
                <c:pt idx="702">
                  <c:v>436</c:v>
                </c:pt>
                <c:pt idx="703">
                  <c:v>346</c:v>
                </c:pt>
                <c:pt idx="704">
                  <c:v>180</c:v>
                </c:pt>
                <c:pt idx="705">
                  <c:v>539</c:v>
                </c:pt>
                <c:pt idx="706">
                  <c:v>233</c:v>
                </c:pt>
                <c:pt idx="707">
                  <c:v>286</c:v>
                </c:pt>
                <c:pt idx="708">
                  <c:v>635</c:v>
                </c:pt>
                <c:pt idx="709">
                  <c:v>345</c:v>
                </c:pt>
                <c:pt idx="710">
                  <c:v>176</c:v>
                </c:pt>
                <c:pt idx="711">
                  <c:v>381</c:v>
                </c:pt>
                <c:pt idx="712">
                  <c:v>356</c:v>
                </c:pt>
                <c:pt idx="713">
                  <c:v>466</c:v>
                </c:pt>
                <c:pt idx="714">
                  <c:v>1356</c:v>
                </c:pt>
                <c:pt idx="715">
                  <c:v>453</c:v>
                </c:pt>
                <c:pt idx="716">
                  <c:v>493</c:v>
                </c:pt>
                <c:pt idx="717">
                  <c:v>929</c:v>
                </c:pt>
                <c:pt idx="718">
                  <c:v>634</c:v>
                </c:pt>
                <c:pt idx="719">
                  <c:v>243</c:v>
                </c:pt>
                <c:pt idx="720">
                  <c:v>331</c:v>
                </c:pt>
                <c:pt idx="721">
                  <c:v>821</c:v>
                </c:pt>
                <c:pt idx="722">
                  <c:v>240</c:v>
                </c:pt>
                <c:pt idx="723">
                  <c:v>979</c:v>
                </c:pt>
                <c:pt idx="724">
                  <c:v>1117</c:v>
                </c:pt>
                <c:pt idx="725">
                  <c:v>211</c:v>
                </c:pt>
                <c:pt idx="726">
                  <c:v>208</c:v>
                </c:pt>
                <c:pt idx="727">
                  <c:v>355</c:v>
                </c:pt>
                <c:pt idx="728">
                  <c:v>252</c:v>
                </c:pt>
                <c:pt idx="729">
                  <c:v>1017</c:v>
                </c:pt>
                <c:pt idx="730">
                  <c:v>212</c:v>
                </c:pt>
                <c:pt idx="731">
                  <c:v>234</c:v>
                </c:pt>
                <c:pt idx="732">
                  <c:v>266</c:v>
                </c:pt>
                <c:pt idx="733">
                  <c:v>196</c:v>
                </c:pt>
                <c:pt idx="734">
                  <c:v>318</c:v>
                </c:pt>
                <c:pt idx="735">
                  <c:v>195</c:v>
                </c:pt>
                <c:pt idx="736">
                  <c:v>312</c:v>
                </c:pt>
                <c:pt idx="737">
                  <c:v>340</c:v>
                </c:pt>
                <c:pt idx="738">
                  <c:v>144</c:v>
                </c:pt>
                <c:pt idx="739">
                  <c:v>205</c:v>
                </c:pt>
                <c:pt idx="740">
                  <c:v>357</c:v>
                </c:pt>
                <c:pt idx="741">
                  <c:v>244</c:v>
                </c:pt>
                <c:pt idx="742">
                  <c:v>735</c:v>
                </c:pt>
                <c:pt idx="743">
                  <c:v>245</c:v>
                </c:pt>
                <c:pt idx="744">
                  <c:v>278</c:v>
                </c:pt>
                <c:pt idx="745">
                  <c:v>280</c:v>
                </c:pt>
                <c:pt idx="746">
                  <c:v>715</c:v>
                </c:pt>
                <c:pt idx="747">
                  <c:v>342</c:v>
                </c:pt>
                <c:pt idx="748">
                  <c:v>793</c:v>
                </c:pt>
                <c:pt idx="749">
                  <c:v>488</c:v>
                </c:pt>
                <c:pt idx="750">
                  <c:v>324</c:v>
                </c:pt>
                <c:pt idx="751">
                  <c:v>400</c:v>
                </c:pt>
                <c:pt idx="752">
                  <c:v>194</c:v>
                </c:pt>
                <c:pt idx="753">
                  <c:v>379</c:v>
                </c:pt>
                <c:pt idx="754">
                  <c:v>921</c:v>
                </c:pt>
                <c:pt idx="755">
                  <c:v>937</c:v>
                </c:pt>
                <c:pt idx="756">
                  <c:v>440</c:v>
                </c:pt>
                <c:pt idx="757">
                  <c:v>531</c:v>
                </c:pt>
                <c:pt idx="758">
                  <c:v>279</c:v>
                </c:pt>
                <c:pt idx="759">
                  <c:v>292</c:v>
                </c:pt>
                <c:pt idx="760">
                  <c:v>564</c:v>
                </c:pt>
                <c:pt idx="761">
                  <c:v>155</c:v>
                </c:pt>
                <c:pt idx="762">
                  <c:v>460</c:v>
                </c:pt>
                <c:pt idx="763">
                  <c:v>180</c:v>
                </c:pt>
                <c:pt idx="764">
                  <c:v>334</c:v>
                </c:pt>
                <c:pt idx="765">
                  <c:v>463</c:v>
                </c:pt>
                <c:pt idx="766">
                  <c:v>284</c:v>
                </c:pt>
                <c:pt idx="767">
                  <c:v>1648</c:v>
                </c:pt>
                <c:pt idx="768">
                  <c:v>246</c:v>
                </c:pt>
                <c:pt idx="769">
                  <c:v>507</c:v>
                </c:pt>
                <c:pt idx="770">
                  <c:v>598</c:v>
                </c:pt>
                <c:pt idx="771">
                  <c:v>263</c:v>
                </c:pt>
                <c:pt idx="772">
                  <c:v>534</c:v>
                </c:pt>
                <c:pt idx="773">
                  <c:v>604</c:v>
                </c:pt>
                <c:pt idx="774">
                  <c:v>212</c:v>
                </c:pt>
                <c:pt idx="775">
                  <c:v>581</c:v>
                </c:pt>
                <c:pt idx="776">
                  <c:v>251</c:v>
                </c:pt>
                <c:pt idx="777">
                  <c:v>846</c:v>
                </c:pt>
                <c:pt idx="778">
                  <c:v>311</c:v>
                </c:pt>
                <c:pt idx="779">
                  <c:v>213</c:v>
                </c:pt>
                <c:pt idx="780">
                  <c:v>237</c:v>
                </c:pt>
                <c:pt idx="781">
                  <c:v>242</c:v>
                </c:pt>
                <c:pt idx="782">
                  <c:v>601</c:v>
                </c:pt>
                <c:pt idx="783">
                  <c:v>176</c:v>
                </c:pt>
                <c:pt idx="784">
                  <c:v>360</c:v>
                </c:pt>
                <c:pt idx="785">
                  <c:v>686</c:v>
                </c:pt>
                <c:pt idx="786">
                  <c:v>211</c:v>
                </c:pt>
                <c:pt idx="787">
                  <c:v>386</c:v>
                </c:pt>
                <c:pt idx="788">
                  <c:v>419</c:v>
                </c:pt>
                <c:pt idx="789">
                  <c:v>663</c:v>
                </c:pt>
                <c:pt idx="790">
                  <c:v>343</c:v>
                </c:pt>
                <c:pt idx="791">
                  <c:v>742</c:v>
                </c:pt>
                <c:pt idx="792">
                  <c:v>260</c:v>
                </c:pt>
                <c:pt idx="793">
                  <c:v>291</c:v>
                </c:pt>
                <c:pt idx="794">
                  <c:v>199</c:v>
                </c:pt>
                <c:pt idx="795">
                  <c:v>330</c:v>
                </c:pt>
                <c:pt idx="796">
                  <c:v>274</c:v>
                </c:pt>
                <c:pt idx="797">
                  <c:v>647</c:v>
                </c:pt>
                <c:pt idx="798">
                  <c:v>224</c:v>
                </c:pt>
                <c:pt idx="799">
                  <c:v>344</c:v>
                </c:pt>
                <c:pt idx="800">
                  <c:v>816</c:v>
                </c:pt>
                <c:pt idx="801">
                  <c:v>564</c:v>
                </c:pt>
                <c:pt idx="802">
                  <c:v>263</c:v>
                </c:pt>
                <c:pt idx="803">
                  <c:v>383</c:v>
                </c:pt>
                <c:pt idx="804">
                  <c:v>230</c:v>
                </c:pt>
                <c:pt idx="805">
                  <c:v>315</c:v>
                </c:pt>
                <c:pt idx="806">
                  <c:v>531</c:v>
                </c:pt>
                <c:pt idx="807">
                  <c:v>258</c:v>
                </c:pt>
                <c:pt idx="808">
                  <c:v>201</c:v>
                </c:pt>
                <c:pt idx="809">
                  <c:v>797</c:v>
                </c:pt>
                <c:pt idx="810">
                  <c:v>208</c:v>
                </c:pt>
                <c:pt idx="811">
                  <c:v>267</c:v>
                </c:pt>
                <c:pt idx="812">
                  <c:v>567</c:v>
                </c:pt>
                <c:pt idx="813">
                  <c:v>160</c:v>
                </c:pt>
                <c:pt idx="814">
                  <c:v>352</c:v>
                </c:pt>
                <c:pt idx="815">
                  <c:v>157</c:v>
                </c:pt>
                <c:pt idx="816">
                  <c:v>222</c:v>
                </c:pt>
                <c:pt idx="817">
                  <c:v>149</c:v>
                </c:pt>
                <c:pt idx="818">
                  <c:v>221</c:v>
                </c:pt>
                <c:pt idx="819">
                  <c:v>283</c:v>
                </c:pt>
                <c:pt idx="820">
                  <c:v>283</c:v>
                </c:pt>
                <c:pt idx="821">
                  <c:v>271</c:v>
                </c:pt>
                <c:pt idx="822">
                  <c:v>757</c:v>
                </c:pt>
                <c:pt idx="823">
                  <c:v>622</c:v>
                </c:pt>
                <c:pt idx="824">
                  <c:v>274</c:v>
                </c:pt>
                <c:pt idx="825">
                  <c:v>408</c:v>
                </c:pt>
                <c:pt idx="826">
                  <c:v>272</c:v>
                </c:pt>
                <c:pt idx="827">
                  <c:v>441</c:v>
                </c:pt>
                <c:pt idx="828">
                  <c:v>504</c:v>
                </c:pt>
                <c:pt idx="829">
                  <c:v>227</c:v>
                </c:pt>
                <c:pt idx="830">
                  <c:v>297</c:v>
                </c:pt>
                <c:pt idx="831">
                  <c:v>275</c:v>
                </c:pt>
                <c:pt idx="832">
                  <c:v>518</c:v>
                </c:pt>
                <c:pt idx="833">
                  <c:v>231</c:v>
                </c:pt>
                <c:pt idx="834">
                  <c:v>326</c:v>
                </c:pt>
                <c:pt idx="835">
                  <c:v>540</c:v>
                </c:pt>
                <c:pt idx="836">
                  <c:v>274</c:v>
                </c:pt>
                <c:pt idx="837">
                  <c:v>168</c:v>
                </c:pt>
                <c:pt idx="838">
                  <c:v>232</c:v>
                </c:pt>
                <c:pt idx="839">
                  <c:v>665</c:v>
                </c:pt>
                <c:pt idx="840">
                  <c:v>193</c:v>
                </c:pt>
                <c:pt idx="841">
                  <c:v>266</c:v>
                </c:pt>
                <c:pt idx="842">
                  <c:v>385</c:v>
                </c:pt>
                <c:pt idx="843">
                  <c:v>320</c:v>
                </c:pt>
                <c:pt idx="844">
                  <c:v>305</c:v>
                </c:pt>
                <c:pt idx="845">
                  <c:v>183</c:v>
                </c:pt>
                <c:pt idx="846">
                  <c:v>271</c:v>
                </c:pt>
                <c:pt idx="847">
                  <c:v>300</c:v>
                </c:pt>
                <c:pt idx="848">
                  <c:v>371</c:v>
                </c:pt>
                <c:pt idx="849">
                  <c:v>502</c:v>
                </c:pt>
                <c:pt idx="850">
                  <c:v>428</c:v>
                </c:pt>
                <c:pt idx="851">
                  <c:v>565</c:v>
                </c:pt>
                <c:pt idx="852">
                  <c:v>403</c:v>
                </c:pt>
                <c:pt idx="853">
                  <c:v>214</c:v>
                </c:pt>
                <c:pt idx="854">
                  <c:v>317</c:v>
                </c:pt>
                <c:pt idx="855">
                  <c:v>277</c:v>
                </c:pt>
                <c:pt idx="856">
                  <c:v>305</c:v>
                </c:pt>
                <c:pt idx="857">
                  <c:v>226</c:v>
                </c:pt>
                <c:pt idx="858">
                  <c:v>322</c:v>
                </c:pt>
                <c:pt idx="859">
                  <c:v>678</c:v>
                </c:pt>
                <c:pt idx="860">
                  <c:v>408</c:v>
                </c:pt>
                <c:pt idx="861">
                  <c:v>244</c:v>
                </c:pt>
                <c:pt idx="862">
                  <c:v>285</c:v>
                </c:pt>
                <c:pt idx="863">
                  <c:v>440</c:v>
                </c:pt>
                <c:pt idx="864">
                  <c:v>324</c:v>
                </c:pt>
                <c:pt idx="865">
                  <c:v>423</c:v>
                </c:pt>
                <c:pt idx="866">
                  <c:v>736</c:v>
                </c:pt>
                <c:pt idx="867">
                  <c:v>216</c:v>
                </c:pt>
                <c:pt idx="868">
                  <c:v>576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227-4E6C-8B7E-9799DA90A17E}"/>
            </c:ext>
          </c:extLst>
        </c:ser>
        <c:ser>
          <c:idx val="1"/>
          <c:order val="1"/>
          <c:tx>
            <c:strRef>
              <c:f>HertzNegBin_4!$D$1</c:f>
              <c:strCache>
                <c:ptCount val="1"/>
                <c:pt idx="0">
                  <c:v>predicted_negbin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HertzNegBin_4!$D$2:$D$870</c:f>
              <c:numCache>
                <c:formatCode>General</c:formatCode>
                <c:ptCount val="869"/>
                <c:pt idx="0">
                  <c:v>292.68</c:v>
                </c:pt>
                <c:pt idx="1">
                  <c:v>356.92</c:v>
                </c:pt>
                <c:pt idx="2">
                  <c:v>305.08</c:v>
                </c:pt>
                <c:pt idx="3">
                  <c:v>312.14</c:v>
                </c:pt>
                <c:pt idx="4">
                  <c:v>324.75</c:v>
                </c:pt>
                <c:pt idx="5">
                  <c:v>267.04000000000002</c:v>
                </c:pt>
                <c:pt idx="6">
                  <c:v>357.91</c:v>
                </c:pt>
                <c:pt idx="7">
                  <c:v>266.5</c:v>
                </c:pt>
                <c:pt idx="8">
                  <c:v>351.24</c:v>
                </c:pt>
                <c:pt idx="9">
                  <c:v>352.6</c:v>
                </c:pt>
                <c:pt idx="10">
                  <c:v>358.1</c:v>
                </c:pt>
                <c:pt idx="11">
                  <c:v>471.32</c:v>
                </c:pt>
                <c:pt idx="12">
                  <c:v>606.5</c:v>
                </c:pt>
                <c:pt idx="13">
                  <c:v>303.55</c:v>
                </c:pt>
                <c:pt idx="14">
                  <c:v>401.38</c:v>
                </c:pt>
                <c:pt idx="15">
                  <c:v>350.1</c:v>
                </c:pt>
                <c:pt idx="16">
                  <c:v>269.77999999999997</c:v>
                </c:pt>
                <c:pt idx="17">
                  <c:v>554.55999999999995</c:v>
                </c:pt>
                <c:pt idx="18">
                  <c:v>316.17</c:v>
                </c:pt>
                <c:pt idx="19">
                  <c:v>335.36</c:v>
                </c:pt>
                <c:pt idx="20">
                  <c:v>275.61</c:v>
                </c:pt>
                <c:pt idx="21">
                  <c:v>520.37</c:v>
                </c:pt>
                <c:pt idx="22">
                  <c:v>341.82</c:v>
                </c:pt>
                <c:pt idx="23">
                  <c:v>343</c:v>
                </c:pt>
                <c:pt idx="24">
                  <c:v>349.69</c:v>
                </c:pt>
                <c:pt idx="25">
                  <c:v>305.91000000000003</c:v>
                </c:pt>
                <c:pt idx="26">
                  <c:v>411.82</c:v>
                </c:pt>
                <c:pt idx="27">
                  <c:v>280.56</c:v>
                </c:pt>
                <c:pt idx="28">
                  <c:v>406.54</c:v>
                </c:pt>
                <c:pt idx="29">
                  <c:v>294.06</c:v>
                </c:pt>
                <c:pt idx="30">
                  <c:v>322.37</c:v>
                </c:pt>
                <c:pt idx="31">
                  <c:v>423.84</c:v>
                </c:pt>
                <c:pt idx="32">
                  <c:v>304.83999999999997</c:v>
                </c:pt>
                <c:pt idx="33">
                  <c:v>283.8</c:v>
                </c:pt>
                <c:pt idx="34">
                  <c:v>588.80999999999995</c:v>
                </c:pt>
                <c:pt idx="35">
                  <c:v>271.13</c:v>
                </c:pt>
                <c:pt idx="36">
                  <c:v>794.65</c:v>
                </c:pt>
                <c:pt idx="37">
                  <c:v>316.54000000000002</c:v>
                </c:pt>
                <c:pt idx="38">
                  <c:v>323.39999999999998</c:v>
                </c:pt>
                <c:pt idx="39">
                  <c:v>320.02999999999997</c:v>
                </c:pt>
                <c:pt idx="40">
                  <c:v>429.19</c:v>
                </c:pt>
                <c:pt idx="41">
                  <c:v>470.51</c:v>
                </c:pt>
                <c:pt idx="42">
                  <c:v>465.37</c:v>
                </c:pt>
                <c:pt idx="43">
                  <c:v>326.60000000000002</c:v>
                </c:pt>
                <c:pt idx="44">
                  <c:v>289.02</c:v>
                </c:pt>
                <c:pt idx="45">
                  <c:v>515.32000000000005</c:v>
                </c:pt>
                <c:pt idx="46">
                  <c:v>962.21</c:v>
                </c:pt>
                <c:pt idx="47">
                  <c:v>283.31</c:v>
                </c:pt>
                <c:pt idx="48">
                  <c:v>290.26</c:v>
                </c:pt>
                <c:pt idx="49">
                  <c:v>354.52</c:v>
                </c:pt>
                <c:pt idx="50">
                  <c:v>372.53</c:v>
                </c:pt>
                <c:pt idx="51">
                  <c:v>328.27</c:v>
                </c:pt>
                <c:pt idx="52">
                  <c:v>32781.56</c:v>
                </c:pt>
                <c:pt idx="53">
                  <c:v>292.85000000000002</c:v>
                </c:pt>
                <c:pt idx="54">
                  <c:v>610.21</c:v>
                </c:pt>
                <c:pt idx="55">
                  <c:v>327.07</c:v>
                </c:pt>
                <c:pt idx="56">
                  <c:v>389.92</c:v>
                </c:pt>
                <c:pt idx="57">
                  <c:v>287.45999999999998</c:v>
                </c:pt>
                <c:pt idx="58">
                  <c:v>300.52999999999997</c:v>
                </c:pt>
                <c:pt idx="59">
                  <c:v>341.99</c:v>
                </c:pt>
                <c:pt idx="60">
                  <c:v>326.36</c:v>
                </c:pt>
                <c:pt idx="61">
                  <c:v>500.07</c:v>
                </c:pt>
                <c:pt idx="62">
                  <c:v>422.09</c:v>
                </c:pt>
                <c:pt idx="63">
                  <c:v>271.45</c:v>
                </c:pt>
                <c:pt idx="64">
                  <c:v>369.77</c:v>
                </c:pt>
                <c:pt idx="65">
                  <c:v>359.75</c:v>
                </c:pt>
                <c:pt idx="66">
                  <c:v>692.1</c:v>
                </c:pt>
                <c:pt idx="67">
                  <c:v>572.28</c:v>
                </c:pt>
                <c:pt idx="68">
                  <c:v>372.44</c:v>
                </c:pt>
                <c:pt idx="69">
                  <c:v>294.16000000000003</c:v>
                </c:pt>
                <c:pt idx="70">
                  <c:v>416.4</c:v>
                </c:pt>
                <c:pt idx="71">
                  <c:v>600.29</c:v>
                </c:pt>
                <c:pt idx="72">
                  <c:v>346.34</c:v>
                </c:pt>
                <c:pt idx="73">
                  <c:v>355.82</c:v>
                </c:pt>
                <c:pt idx="74">
                  <c:v>495.2</c:v>
                </c:pt>
                <c:pt idx="75">
                  <c:v>294.18</c:v>
                </c:pt>
                <c:pt idx="76">
                  <c:v>395.37</c:v>
                </c:pt>
                <c:pt idx="77">
                  <c:v>360.04</c:v>
                </c:pt>
                <c:pt idx="78">
                  <c:v>304.24</c:v>
                </c:pt>
                <c:pt idx="79">
                  <c:v>251.95</c:v>
                </c:pt>
                <c:pt idx="80">
                  <c:v>373.14</c:v>
                </c:pt>
                <c:pt idx="81">
                  <c:v>315.70999999999998</c:v>
                </c:pt>
                <c:pt idx="82">
                  <c:v>302.75</c:v>
                </c:pt>
                <c:pt idx="83">
                  <c:v>262.41000000000003</c:v>
                </c:pt>
                <c:pt idx="84">
                  <c:v>331.22</c:v>
                </c:pt>
                <c:pt idx="85">
                  <c:v>274.05</c:v>
                </c:pt>
                <c:pt idx="86">
                  <c:v>272.48</c:v>
                </c:pt>
                <c:pt idx="87">
                  <c:v>372.59</c:v>
                </c:pt>
                <c:pt idx="88">
                  <c:v>308.27</c:v>
                </c:pt>
                <c:pt idx="89">
                  <c:v>403.28</c:v>
                </c:pt>
                <c:pt idx="90">
                  <c:v>406.78</c:v>
                </c:pt>
                <c:pt idx="91">
                  <c:v>281.33999999999997</c:v>
                </c:pt>
                <c:pt idx="92">
                  <c:v>297.48</c:v>
                </c:pt>
                <c:pt idx="93">
                  <c:v>421.79</c:v>
                </c:pt>
                <c:pt idx="94">
                  <c:v>253.54</c:v>
                </c:pt>
                <c:pt idx="95">
                  <c:v>349.35</c:v>
                </c:pt>
                <c:pt idx="96">
                  <c:v>286.91000000000003</c:v>
                </c:pt>
                <c:pt idx="97">
                  <c:v>337.66</c:v>
                </c:pt>
                <c:pt idx="98">
                  <c:v>292.66000000000003</c:v>
                </c:pt>
                <c:pt idx="99">
                  <c:v>271.7</c:v>
                </c:pt>
                <c:pt idx="100">
                  <c:v>340.56</c:v>
                </c:pt>
                <c:pt idx="101">
                  <c:v>666.72</c:v>
                </c:pt>
                <c:pt idx="102">
                  <c:v>875.61</c:v>
                </c:pt>
                <c:pt idx="103">
                  <c:v>255.29</c:v>
                </c:pt>
                <c:pt idx="104">
                  <c:v>348.87</c:v>
                </c:pt>
                <c:pt idx="105">
                  <c:v>355.78</c:v>
                </c:pt>
                <c:pt idx="106">
                  <c:v>397.2</c:v>
                </c:pt>
                <c:pt idx="107">
                  <c:v>445.81</c:v>
                </c:pt>
                <c:pt idx="108">
                  <c:v>461.22</c:v>
                </c:pt>
                <c:pt idx="109">
                  <c:v>298.97000000000003</c:v>
                </c:pt>
                <c:pt idx="110">
                  <c:v>321.60000000000002</c:v>
                </c:pt>
                <c:pt idx="111">
                  <c:v>335.36</c:v>
                </c:pt>
                <c:pt idx="112">
                  <c:v>348.12</c:v>
                </c:pt>
                <c:pt idx="113">
                  <c:v>622.75</c:v>
                </c:pt>
                <c:pt idx="114">
                  <c:v>515.09</c:v>
                </c:pt>
                <c:pt idx="115">
                  <c:v>276.5</c:v>
                </c:pt>
                <c:pt idx="116">
                  <c:v>365.16</c:v>
                </c:pt>
                <c:pt idx="117">
                  <c:v>917.16</c:v>
                </c:pt>
                <c:pt idx="118">
                  <c:v>326.14999999999998</c:v>
                </c:pt>
                <c:pt idx="119">
                  <c:v>372.44</c:v>
                </c:pt>
                <c:pt idx="120">
                  <c:v>362.68</c:v>
                </c:pt>
                <c:pt idx="121">
                  <c:v>387.73</c:v>
                </c:pt>
                <c:pt idx="122">
                  <c:v>328.2</c:v>
                </c:pt>
                <c:pt idx="123">
                  <c:v>351.65</c:v>
                </c:pt>
                <c:pt idx="124">
                  <c:v>1500.81</c:v>
                </c:pt>
                <c:pt idx="125">
                  <c:v>280.04000000000002</c:v>
                </c:pt>
                <c:pt idx="126">
                  <c:v>281.72000000000003</c:v>
                </c:pt>
                <c:pt idx="127">
                  <c:v>339.76</c:v>
                </c:pt>
                <c:pt idx="128">
                  <c:v>625.5</c:v>
                </c:pt>
                <c:pt idx="129">
                  <c:v>291.5</c:v>
                </c:pt>
                <c:pt idx="130">
                  <c:v>338.4</c:v>
                </c:pt>
                <c:pt idx="131">
                  <c:v>343.76</c:v>
                </c:pt>
                <c:pt idx="132">
                  <c:v>389.89</c:v>
                </c:pt>
                <c:pt idx="133">
                  <c:v>445.35</c:v>
                </c:pt>
                <c:pt idx="134">
                  <c:v>302.14999999999998</c:v>
                </c:pt>
                <c:pt idx="135">
                  <c:v>432.75</c:v>
                </c:pt>
                <c:pt idx="136">
                  <c:v>283.24</c:v>
                </c:pt>
                <c:pt idx="137">
                  <c:v>330.56</c:v>
                </c:pt>
                <c:pt idx="138">
                  <c:v>389.85</c:v>
                </c:pt>
                <c:pt idx="139">
                  <c:v>339.93</c:v>
                </c:pt>
                <c:pt idx="140">
                  <c:v>288.08999999999997</c:v>
                </c:pt>
                <c:pt idx="141">
                  <c:v>515.70000000000005</c:v>
                </c:pt>
                <c:pt idx="142">
                  <c:v>417.65</c:v>
                </c:pt>
                <c:pt idx="143">
                  <c:v>443.35</c:v>
                </c:pt>
                <c:pt idx="144">
                  <c:v>296.35000000000002</c:v>
                </c:pt>
                <c:pt idx="145">
                  <c:v>380.99</c:v>
                </c:pt>
                <c:pt idx="146">
                  <c:v>339.75</c:v>
                </c:pt>
                <c:pt idx="147">
                  <c:v>419.93</c:v>
                </c:pt>
                <c:pt idx="148">
                  <c:v>326.60000000000002</c:v>
                </c:pt>
                <c:pt idx="149">
                  <c:v>289.7</c:v>
                </c:pt>
                <c:pt idx="150">
                  <c:v>337.34</c:v>
                </c:pt>
                <c:pt idx="151">
                  <c:v>291.20999999999998</c:v>
                </c:pt>
                <c:pt idx="152">
                  <c:v>347.13</c:v>
                </c:pt>
                <c:pt idx="153">
                  <c:v>315.58</c:v>
                </c:pt>
                <c:pt idx="154">
                  <c:v>366.34</c:v>
                </c:pt>
                <c:pt idx="155">
                  <c:v>301.82</c:v>
                </c:pt>
                <c:pt idx="156">
                  <c:v>299.14</c:v>
                </c:pt>
                <c:pt idx="157">
                  <c:v>417.92</c:v>
                </c:pt>
                <c:pt idx="158">
                  <c:v>298.83999999999997</c:v>
                </c:pt>
                <c:pt idx="159">
                  <c:v>539.69000000000005</c:v>
                </c:pt>
                <c:pt idx="160">
                  <c:v>594.4</c:v>
                </c:pt>
                <c:pt idx="161">
                  <c:v>250.5</c:v>
                </c:pt>
                <c:pt idx="162">
                  <c:v>401.21</c:v>
                </c:pt>
                <c:pt idx="163">
                  <c:v>847.58</c:v>
                </c:pt>
                <c:pt idx="164">
                  <c:v>385.24</c:v>
                </c:pt>
                <c:pt idx="165">
                  <c:v>354.59</c:v>
                </c:pt>
                <c:pt idx="166">
                  <c:v>308.54000000000002</c:v>
                </c:pt>
                <c:pt idx="167">
                  <c:v>295.35000000000002</c:v>
                </c:pt>
                <c:pt idx="168">
                  <c:v>958.04</c:v>
                </c:pt>
                <c:pt idx="169">
                  <c:v>477.82</c:v>
                </c:pt>
                <c:pt idx="170">
                  <c:v>386.95</c:v>
                </c:pt>
                <c:pt idx="171">
                  <c:v>297.58999999999997</c:v>
                </c:pt>
                <c:pt idx="172">
                  <c:v>354.84</c:v>
                </c:pt>
                <c:pt idx="173">
                  <c:v>443.43</c:v>
                </c:pt>
                <c:pt idx="174">
                  <c:v>350.49</c:v>
                </c:pt>
                <c:pt idx="175">
                  <c:v>287.83999999999997</c:v>
                </c:pt>
                <c:pt idx="176">
                  <c:v>381.14</c:v>
                </c:pt>
                <c:pt idx="177">
                  <c:v>357.68</c:v>
                </c:pt>
                <c:pt idx="178">
                  <c:v>262.63</c:v>
                </c:pt>
                <c:pt idx="179">
                  <c:v>315.39</c:v>
                </c:pt>
                <c:pt idx="180">
                  <c:v>327.45</c:v>
                </c:pt>
                <c:pt idx="181">
                  <c:v>393.95</c:v>
                </c:pt>
                <c:pt idx="182">
                  <c:v>948.57</c:v>
                </c:pt>
                <c:pt idx="183">
                  <c:v>254.78</c:v>
                </c:pt>
                <c:pt idx="184">
                  <c:v>387.55</c:v>
                </c:pt>
                <c:pt idx="185">
                  <c:v>375.65</c:v>
                </c:pt>
                <c:pt idx="186">
                  <c:v>482.15</c:v>
                </c:pt>
                <c:pt idx="187">
                  <c:v>358.58</c:v>
                </c:pt>
                <c:pt idx="188">
                  <c:v>631.09</c:v>
                </c:pt>
                <c:pt idx="189">
                  <c:v>280.52</c:v>
                </c:pt>
                <c:pt idx="190">
                  <c:v>246.2</c:v>
                </c:pt>
                <c:pt idx="191">
                  <c:v>351.83</c:v>
                </c:pt>
                <c:pt idx="192">
                  <c:v>311</c:v>
                </c:pt>
                <c:pt idx="193">
                  <c:v>270.27</c:v>
                </c:pt>
                <c:pt idx="194">
                  <c:v>509.16</c:v>
                </c:pt>
                <c:pt idx="195">
                  <c:v>317.24</c:v>
                </c:pt>
                <c:pt idx="196">
                  <c:v>347.06</c:v>
                </c:pt>
                <c:pt idx="197">
                  <c:v>341.37</c:v>
                </c:pt>
                <c:pt idx="198">
                  <c:v>527.34</c:v>
                </c:pt>
                <c:pt idx="199">
                  <c:v>383.21</c:v>
                </c:pt>
                <c:pt idx="200">
                  <c:v>312.20999999999998</c:v>
                </c:pt>
                <c:pt idx="201">
                  <c:v>240.54</c:v>
                </c:pt>
                <c:pt idx="202">
                  <c:v>276.68</c:v>
                </c:pt>
                <c:pt idx="203">
                  <c:v>437.34</c:v>
                </c:pt>
                <c:pt idx="204">
                  <c:v>388.64</c:v>
                </c:pt>
                <c:pt idx="205">
                  <c:v>386.03</c:v>
                </c:pt>
                <c:pt idx="206">
                  <c:v>407.15</c:v>
                </c:pt>
                <c:pt idx="207">
                  <c:v>276.07</c:v>
                </c:pt>
                <c:pt idx="208">
                  <c:v>266.60000000000002</c:v>
                </c:pt>
                <c:pt idx="209">
                  <c:v>296.44</c:v>
                </c:pt>
                <c:pt idx="210">
                  <c:v>428.03</c:v>
                </c:pt>
                <c:pt idx="211">
                  <c:v>270.39</c:v>
                </c:pt>
                <c:pt idx="212">
                  <c:v>275.06</c:v>
                </c:pt>
                <c:pt idx="213">
                  <c:v>531.32000000000005</c:v>
                </c:pt>
                <c:pt idx="214">
                  <c:v>358.36</c:v>
                </c:pt>
                <c:pt idx="215">
                  <c:v>360.78</c:v>
                </c:pt>
                <c:pt idx="216">
                  <c:v>293.17</c:v>
                </c:pt>
                <c:pt idx="217">
                  <c:v>300.83999999999997</c:v>
                </c:pt>
                <c:pt idx="218">
                  <c:v>377.36</c:v>
                </c:pt>
                <c:pt idx="219">
                  <c:v>326.85000000000002</c:v>
                </c:pt>
                <c:pt idx="220">
                  <c:v>293.04000000000002</c:v>
                </c:pt>
                <c:pt idx="221">
                  <c:v>305.98</c:v>
                </c:pt>
                <c:pt idx="222">
                  <c:v>237.01</c:v>
                </c:pt>
                <c:pt idx="223">
                  <c:v>339.42</c:v>
                </c:pt>
                <c:pt idx="224">
                  <c:v>424.43</c:v>
                </c:pt>
                <c:pt idx="225">
                  <c:v>307.95999999999998</c:v>
                </c:pt>
                <c:pt idx="226">
                  <c:v>307.23</c:v>
                </c:pt>
                <c:pt idx="227">
                  <c:v>283.43</c:v>
                </c:pt>
                <c:pt idx="228">
                  <c:v>258.17</c:v>
                </c:pt>
                <c:pt idx="229">
                  <c:v>259.04000000000002</c:v>
                </c:pt>
                <c:pt idx="230">
                  <c:v>371.88</c:v>
                </c:pt>
                <c:pt idx="231">
                  <c:v>421.36</c:v>
                </c:pt>
                <c:pt idx="232">
                  <c:v>384.27</c:v>
                </c:pt>
                <c:pt idx="233">
                  <c:v>284.02</c:v>
                </c:pt>
                <c:pt idx="234">
                  <c:v>326.52</c:v>
                </c:pt>
                <c:pt idx="235">
                  <c:v>269.52999999999997</c:v>
                </c:pt>
                <c:pt idx="236">
                  <c:v>383.83</c:v>
                </c:pt>
                <c:pt idx="237">
                  <c:v>363.13</c:v>
                </c:pt>
                <c:pt idx="238">
                  <c:v>383.74</c:v>
                </c:pt>
                <c:pt idx="239">
                  <c:v>238.92</c:v>
                </c:pt>
                <c:pt idx="240">
                  <c:v>626.36</c:v>
                </c:pt>
                <c:pt idx="241">
                  <c:v>1087.3</c:v>
                </c:pt>
                <c:pt idx="242">
                  <c:v>312.88</c:v>
                </c:pt>
                <c:pt idx="243">
                  <c:v>371.98</c:v>
                </c:pt>
                <c:pt idx="244">
                  <c:v>570.04999999999995</c:v>
                </c:pt>
                <c:pt idx="245">
                  <c:v>247.61</c:v>
                </c:pt>
                <c:pt idx="246">
                  <c:v>430.9</c:v>
                </c:pt>
                <c:pt idx="247">
                  <c:v>292.89999999999998</c:v>
                </c:pt>
                <c:pt idx="248">
                  <c:v>301.69</c:v>
                </c:pt>
                <c:pt idx="249">
                  <c:v>286.55</c:v>
                </c:pt>
                <c:pt idx="250">
                  <c:v>919.87</c:v>
                </c:pt>
                <c:pt idx="251">
                  <c:v>328.27</c:v>
                </c:pt>
                <c:pt idx="252">
                  <c:v>335.68</c:v>
                </c:pt>
                <c:pt idx="253">
                  <c:v>291.35000000000002</c:v>
                </c:pt>
                <c:pt idx="254">
                  <c:v>365.65</c:v>
                </c:pt>
                <c:pt idx="255">
                  <c:v>573.84</c:v>
                </c:pt>
                <c:pt idx="256">
                  <c:v>326.35000000000002</c:v>
                </c:pt>
                <c:pt idx="257">
                  <c:v>290.56</c:v>
                </c:pt>
                <c:pt idx="258">
                  <c:v>289.44</c:v>
                </c:pt>
                <c:pt idx="259">
                  <c:v>647.03</c:v>
                </c:pt>
                <c:pt idx="260">
                  <c:v>3027.3</c:v>
                </c:pt>
                <c:pt idx="261">
                  <c:v>386.32</c:v>
                </c:pt>
                <c:pt idx="262">
                  <c:v>440.37</c:v>
                </c:pt>
                <c:pt idx="263">
                  <c:v>368.01</c:v>
                </c:pt>
                <c:pt idx="264">
                  <c:v>617.55999999999995</c:v>
                </c:pt>
                <c:pt idx="265">
                  <c:v>283.12</c:v>
                </c:pt>
                <c:pt idx="266">
                  <c:v>284.45999999999998</c:v>
                </c:pt>
                <c:pt idx="267">
                  <c:v>341.97</c:v>
                </c:pt>
                <c:pt idx="268">
                  <c:v>333.84</c:v>
                </c:pt>
                <c:pt idx="269">
                  <c:v>1025.48</c:v>
                </c:pt>
                <c:pt idx="270">
                  <c:v>311.19</c:v>
                </c:pt>
                <c:pt idx="271">
                  <c:v>307.60000000000002</c:v>
                </c:pt>
                <c:pt idx="272">
                  <c:v>302.94</c:v>
                </c:pt>
                <c:pt idx="273">
                  <c:v>283.25</c:v>
                </c:pt>
                <c:pt idx="274">
                  <c:v>374.93</c:v>
                </c:pt>
                <c:pt idx="275">
                  <c:v>271.52999999999997</c:v>
                </c:pt>
                <c:pt idx="276">
                  <c:v>306.22000000000003</c:v>
                </c:pt>
                <c:pt idx="277">
                  <c:v>307.88</c:v>
                </c:pt>
                <c:pt idx="278">
                  <c:v>1149.96</c:v>
                </c:pt>
                <c:pt idx="279">
                  <c:v>284.14999999999998</c:v>
                </c:pt>
                <c:pt idx="280">
                  <c:v>291.56</c:v>
                </c:pt>
                <c:pt idx="281">
                  <c:v>367.24</c:v>
                </c:pt>
                <c:pt idx="282">
                  <c:v>313.14</c:v>
                </c:pt>
                <c:pt idx="283">
                  <c:v>702.8</c:v>
                </c:pt>
                <c:pt idx="284">
                  <c:v>286.57</c:v>
                </c:pt>
                <c:pt idx="285">
                  <c:v>475.29</c:v>
                </c:pt>
                <c:pt idx="286">
                  <c:v>515.53</c:v>
                </c:pt>
                <c:pt idx="287">
                  <c:v>251.4</c:v>
                </c:pt>
                <c:pt idx="288">
                  <c:v>409.72</c:v>
                </c:pt>
                <c:pt idx="289">
                  <c:v>273.98</c:v>
                </c:pt>
                <c:pt idx="290">
                  <c:v>1494.04</c:v>
                </c:pt>
                <c:pt idx="291">
                  <c:v>481.99</c:v>
                </c:pt>
                <c:pt idx="292">
                  <c:v>770.16</c:v>
                </c:pt>
                <c:pt idx="293">
                  <c:v>273.05</c:v>
                </c:pt>
                <c:pt idx="294">
                  <c:v>269.87</c:v>
                </c:pt>
                <c:pt idx="295">
                  <c:v>311.69</c:v>
                </c:pt>
                <c:pt idx="296">
                  <c:v>307</c:v>
                </c:pt>
                <c:pt idx="297">
                  <c:v>285.38</c:v>
                </c:pt>
                <c:pt idx="298">
                  <c:v>318.13</c:v>
                </c:pt>
                <c:pt idx="299">
                  <c:v>715.1</c:v>
                </c:pt>
                <c:pt idx="300">
                  <c:v>329.63</c:v>
                </c:pt>
                <c:pt idx="301">
                  <c:v>356.86</c:v>
                </c:pt>
                <c:pt idx="302">
                  <c:v>300.92</c:v>
                </c:pt>
                <c:pt idx="303">
                  <c:v>945.82</c:v>
                </c:pt>
                <c:pt idx="304">
                  <c:v>289.12</c:v>
                </c:pt>
                <c:pt idx="305">
                  <c:v>283.27999999999997</c:v>
                </c:pt>
                <c:pt idx="306">
                  <c:v>395.53</c:v>
                </c:pt>
                <c:pt idx="307">
                  <c:v>276.47000000000003</c:v>
                </c:pt>
                <c:pt idx="308">
                  <c:v>427.64</c:v>
                </c:pt>
                <c:pt idx="309">
                  <c:v>297.99</c:v>
                </c:pt>
                <c:pt idx="310">
                  <c:v>434.26</c:v>
                </c:pt>
                <c:pt idx="311">
                  <c:v>393.09</c:v>
                </c:pt>
                <c:pt idx="312">
                  <c:v>346.61</c:v>
                </c:pt>
                <c:pt idx="313">
                  <c:v>319.98</c:v>
                </c:pt>
                <c:pt idx="314">
                  <c:v>429.6</c:v>
                </c:pt>
                <c:pt idx="315">
                  <c:v>293.55</c:v>
                </c:pt>
                <c:pt idx="316">
                  <c:v>344.46</c:v>
                </c:pt>
                <c:pt idx="317">
                  <c:v>326.62</c:v>
                </c:pt>
                <c:pt idx="318">
                  <c:v>1607.99</c:v>
                </c:pt>
                <c:pt idx="319">
                  <c:v>298.61</c:v>
                </c:pt>
                <c:pt idx="320">
                  <c:v>314.97000000000003</c:v>
                </c:pt>
                <c:pt idx="321">
                  <c:v>659.87</c:v>
                </c:pt>
                <c:pt idx="322">
                  <c:v>625.92999999999995</c:v>
                </c:pt>
                <c:pt idx="323">
                  <c:v>544.77</c:v>
                </c:pt>
                <c:pt idx="324">
                  <c:v>284.39999999999998</c:v>
                </c:pt>
                <c:pt idx="325">
                  <c:v>369.69</c:v>
                </c:pt>
                <c:pt idx="326">
                  <c:v>353.1</c:v>
                </c:pt>
                <c:pt idx="327">
                  <c:v>683.82</c:v>
                </c:pt>
                <c:pt idx="328">
                  <c:v>440.05</c:v>
                </c:pt>
                <c:pt idx="329">
                  <c:v>458.96</c:v>
                </c:pt>
                <c:pt idx="330">
                  <c:v>516.26</c:v>
                </c:pt>
                <c:pt idx="331">
                  <c:v>257.08999999999997</c:v>
                </c:pt>
                <c:pt idx="332">
                  <c:v>550.23</c:v>
                </c:pt>
                <c:pt idx="333">
                  <c:v>469.01</c:v>
                </c:pt>
                <c:pt idx="334">
                  <c:v>435.12</c:v>
                </c:pt>
                <c:pt idx="335">
                  <c:v>284.19</c:v>
                </c:pt>
                <c:pt idx="336">
                  <c:v>262.68</c:v>
                </c:pt>
                <c:pt idx="337">
                  <c:v>546.57000000000005</c:v>
                </c:pt>
                <c:pt idx="338">
                  <c:v>275.89</c:v>
                </c:pt>
                <c:pt idx="339">
                  <c:v>608.47</c:v>
                </c:pt>
                <c:pt idx="340">
                  <c:v>342.23</c:v>
                </c:pt>
                <c:pt idx="341">
                  <c:v>283.83999999999997</c:v>
                </c:pt>
                <c:pt idx="342">
                  <c:v>448.78</c:v>
                </c:pt>
                <c:pt idx="343">
                  <c:v>307.10000000000002</c:v>
                </c:pt>
                <c:pt idx="344">
                  <c:v>365.06</c:v>
                </c:pt>
                <c:pt idx="345">
                  <c:v>259.12</c:v>
                </c:pt>
                <c:pt idx="346">
                  <c:v>317.61</c:v>
                </c:pt>
                <c:pt idx="347">
                  <c:v>468.01</c:v>
                </c:pt>
                <c:pt idx="348">
                  <c:v>308.58</c:v>
                </c:pt>
                <c:pt idx="349">
                  <c:v>275.52999999999997</c:v>
                </c:pt>
                <c:pt idx="350">
                  <c:v>580.47</c:v>
                </c:pt>
                <c:pt idx="351">
                  <c:v>355.73</c:v>
                </c:pt>
                <c:pt idx="352">
                  <c:v>1008.89</c:v>
                </c:pt>
                <c:pt idx="353">
                  <c:v>287.14999999999998</c:v>
                </c:pt>
                <c:pt idx="354">
                  <c:v>775.99</c:v>
                </c:pt>
                <c:pt idx="355">
                  <c:v>646.70000000000005</c:v>
                </c:pt>
                <c:pt idx="356">
                  <c:v>266.89</c:v>
                </c:pt>
                <c:pt idx="357">
                  <c:v>363.23</c:v>
                </c:pt>
                <c:pt idx="358">
                  <c:v>364.33</c:v>
                </c:pt>
                <c:pt idx="359">
                  <c:v>405.91</c:v>
                </c:pt>
                <c:pt idx="360">
                  <c:v>502.37</c:v>
                </c:pt>
                <c:pt idx="361">
                  <c:v>305.18</c:v>
                </c:pt>
                <c:pt idx="362">
                  <c:v>576.29999999999995</c:v>
                </c:pt>
                <c:pt idx="363">
                  <c:v>371.71</c:v>
                </c:pt>
                <c:pt idx="364">
                  <c:v>353.38</c:v>
                </c:pt>
                <c:pt idx="365">
                  <c:v>262.58999999999997</c:v>
                </c:pt>
                <c:pt idx="366">
                  <c:v>284.91000000000003</c:v>
                </c:pt>
                <c:pt idx="367">
                  <c:v>288.76</c:v>
                </c:pt>
                <c:pt idx="368">
                  <c:v>389.46</c:v>
                </c:pt>
                <c:pt idx="369">
                  <c:v>255.08</c:v>
                </c:pt>
                <c:pt idx="370">
                  <c:v>793.53</c:v>
                </c:pt>
                <c:pt idx="371">
                  <c:v>309.49</c:v>
                </c:pt>
                <c:pt idx="372">
                  <c:v>309.3</c:v>
                </c:pt>
                <c:pt idx="373">
                  <c:v>688.01</c:v>
                </c:pt>
                <c:pt idx="374">
                  <c:v>294.43</c:v>
                </c:pt>
                <c:pt idx="375">
                  <c:v>323.47000000000003</c:v>
                </c:pt>
                <c:pt idx="376">
                  <c:v>216.48</c:v>
                </c:pt>
                <c:pt idx="377">
                  <c:v>328.53</c:v>
                </c:pt>
                <c:pt idx="378">
                  <c:v>1407.69</c:v>
                </c:pt>
                <c:pt idx="379">
                  <c:v>315.92</c:v>
                </c:pt>
                <c:pt idx="380">
                  <c:v>903.72</c:v>
                </c:pt>
                <c:pt idx="381">
                  <c:v>802.09</c:v>
                </c:pt>
                <c:pt idx="382">
                  <c:v>312.49</c:v>
                </c:pt>
                <c:pt idx="383">
                  <c:v>317.68</c:v>
                </c:pt>
                <c:pt idx="384">
                  <c:v>702.94</c:v>
                </c:pt>
                <c:pt idx="385">
                  <c:v>538.41999999999996</c:v>
                </c:pt>
                <c:pt idx="386">
                  <c:v>329.26</c:v>
                </c:pt>
                <c:pt idx="387">
                  <c:v>366.63</c:v>
                </c:pt>
                <c:pt idx="388">
                  <c:v>297.45</c:v>
                </c:pt>
                <c:pt idx="389">
                  <c:v>299.08999999999997</c:v>
                </c:pt>
                <c:pt idx="390">
                  <c:v>257.29000000000002</c:v>
                </c:pt>
                <c:pt idx="391">
                  <c:v>324.06</c:v>
                </c:pt>
                <c:pt idx="392">
                  <c:v>414.94</c:v>
                </c:pt>
                <c:pt idx="393">
                  <c:v>423.99</c:v>
                </c:pt>
                <c:pt idx="394">
                  <c:v>277.55</c:v>
                </c:pt>
                <c:pt idx="395">
                  <c:v>664.25</c:v>
                </c:pt>
                <c:pt idx="396">
                  <c:v>310.92</c:v>
                </c:pt>
                <c:pt idx="397">
                  <c:v>398.38</c:v>
                </c:pt>
                <c:pt idx="398">
                  <c:v>583.57000000000005</c:v>
                </c:pt>
                <c:pt idx="399">
                  <c:v>347.9</c:v>
                </c:pt>
                <c:pt idx="400">
                  <c:v>295.98</c:v>
                </c:pt>
                <c:pt idx="401">
                  <c:v>348.64</c:v>
                </c:pt>
                <c:pt idx="402">
                  <c:v>281.04000000000002</c:v>
                </c:pt>
                <c:pt idx="403">
                  <c:v>377.32</c:v>
                </c:pt>
                <c:pt idx="404">
                  <c:v>429.64</c:v>
                </c:pt>
                <c:pt idx="405">
                  <c:v>332.34</c:v>
                </c:pt>
                <c:pt idx="406">
                  <c:v>312.02999999999997</c:v>
                </c:pt>
                <c:pt idx="407">
                  <c:v>473.45</c:v>
                </c:pt>
                <c:pt idx="408">
                  <c:v>494.96</c:v>
                </c:pt>
                <c:pt idx="409">
                  <c:v>320.35000000000002</c:v>
                </c:pt>
                <c:pt idx="410">
                  <c:v>857.21</c:v>
                </c:pt>
                <c:pt idx="411">
                  <c:v>287.43</c:v>
                </c:pt>
                <c:pt idx="412">
                  <c:v>339.21</c:v>
                </c:pt>
                <c:pt idx="413">
                  <c:v>290.44</c:v>
                </c:pt>
                <c:pt idx="414">
                  <c:v>277.2</c:v>
                </c:pt>
                <c:pt idx="415">
                  <c:v>668.24</c:v>
                </c:pt>
                <c:pt idx="416">
                  <c:v>277.32</c:v>
                </c:pt>
                <c:pt idx="417">
                  <c:v>370.57</c:v>
                </c:pt>
                <c:pt idx="418">
                  <c:v>268.56</c:v>
                </c:pt>
                <c:pt idx="419">
                  <c:v>409.87</c:v>
                </c:pt>
                <c:pt idx="420">
                  <c:v>312.56</c:v>
                </c:pt>
                <c:pt idx="421">
                  <c:v>626.94000000000005</c:v>
                </c:pt>
                <c:pt idx="422">
                  <c:v>904.4</c:v>
                </c:pt>
                <c:pt idx="423">
                  <c:v>300.97000000000003</c:v>
                </c:pt>
                <c:pt idx="424">
                  <c:v>631.91999999999996</c:v>
                </c:pt>
                <c:pt idx="425">
                  <c:v>1346.06</c:v>
                </c:pt>
                <c:pt idx="426">
                  <c:v>411.06</c:v>
                </c:pt>
                <c:pt idx="427">
                  <c:v>322.7</c:v>
                </c:pt>
                <c:pt idx="428">
                  <c:v>356.09</c:v>
                </c:pt>
                <c:pt idx="429">
                  <c:v>295.39999999999998</c:v>
                </c:pt>
                <c:pt idx="430">
                  <c:v>431.75</c:v>
                </c:pt>
                <c:pt idx="431">
                  <c:v>398.36</c:v>
                </c:pt>
                <c:pt idx="432">
                  <c:v>264.39999999999998</c:v>
                </c:pt>
                <c:pt idx="433">
                  <c:v>333.31</c:v>
                </c:pt>
                <c:pt idx="434">
                  <c:v>305.20999999999998</c:v>
                </c:pt>
                <c:pt idx="435">
                  <c:v>455.47</c:v>
                </c:pt>
                <c:pt idx="436">
                  <c:v>225.54</c:v>
                </c:pt>
                <c:pt idx="437">
                  <c:v>557.08000000000004</c:v>
                </c:pt>
                <c:pt idx="438">
                  <c:v>333.38</c:v>
                </c:pt>
                <c:pt idx="439">
                  <c:v>277.87</c:v>
                </c:pt>
                <c:pt idx="440">
                  <c:v>494.24</c:v>
                </c:pt>
                <c:pt idx="441">
                  <c:v>284.98</c:v>
                </c:pt>
                <c:pt idx="442">
                  <c:v>287.64999999999998</c:v>
                </c:pt>
                <c:pt idx="443">
                  <c:v>377.57</c:v>
                </c:pt>
                <c:pt idx="444">
                  <c:v>307.5</c:v>
                </c:pt>
                <c:pt idx="445">
                  <c:v>522.26</c:v>
                </c:pt>
                <c:pt idx="446">
                  <c:v>345.85</c:v>
                </c:pt>
                <c:pt idx="447">
                  <c:v>332.21</c:v>
                </c:pt>
                <c:pt idx="448">
                  <c:v>386.35</c:v>
                </c:pt>
                <c:pt idx="449">
                  <c:v>292.58999999999997</c:v>
                </c:pt>
                <c:pt idx="450">
                  <c:v>271.67</c:v>
                </c:pt>
                <c:pt idx="451">
                  <c:v>322.04000000000002</c:v>
                </c:pt>
                <c:pt idx="452">
                  <c:v>384.34</c:v>
                </c:pt>
                <c:pt idx="453">
                  <c:v>377.19</c:v>
                </c:pt>
                <c:pt idx="454">
                  <c:v>326.17</c:v>
                </c:pt>
                <c:pt idx="455">
                  <c:v>369.28</c:v>
                </c:pt>
                <c:pt idx="456">
                  <c:v>274.18</c:v>
                </c:pt>
                <c:pt idx="457">
                  <c:v>336.5</c:v>
                </c:pt>
                <c:pt idx="458">
                  <c:v>467.04</c:v>
                </c:pt>
                <c:pt idx="459">
                  <c:v>687.43</c:v>
                </c:pt>
                <c:pt idx="460">
                  <c:v>576</c:v>
                </c:pt>
                <c:pt idx="461">
                  <c:v>253.01</c:v>
                </c:pt>
                <c:pt idx="462">
                  <c:v>295.8</c:v>
                </c:pt>
                <c:pt idx="463">
                  <c:v>510.21</c:v>
                </c:pt>
                <c:pt idx="464">
                  <c:v>447.7</c:v>
                </c:pt>
                <c:pt idx="465">
                  <c:v>493.2</c:v>
                </c:pt>
                <c:pt idx="466">
                  <c:v>359.25</c:v>
                </c:pt>
                <c:pt idx="467">
                  <c:v>494.12</c:v>
                </c:pt>
                <c:pt idx="468">
                  <c:v>303.73</c:v>
                </c:pt>
                <c:pt idx="469">
                  <c:v>314.01</c:v>
                </c:pt>
                <c:pt idx="470">
                  <c:v>2435.33</c:v>
                </c:pt>
                <c:pt idx="471">
                  <c:v>261.94</c:v>
                </c:pt>
                <c:pt idx="472">
                  <c:v>267.22000000000003</c:v>
                </c:pt>
                <c:pt idx="473">
                  <c:v>433.22</c:v>
                </c:pt>
                <c:pt idx="474">
                  <c:v>342.93</c:v>
                </c:pt>
                <c:pt idx="475">
                  <c:v>321.37</c:v>
                </c:pt>
                <c:pt idx="476">
                  <c:v>568.94000000000005</c:v>
                </c:pt>
                <c:pt idx="477">
                  <c:v>372.87</c:v>
                </c:pt>
                <c:pt idx="478">
                  <c:v>327.41000000000003</c:v>
                </c:pt>
                <c:pt idx="479">
                  <c:v>463.45</c:v>
                </c:pt>
                <c:pt idx="480">
                  <c:v>1017.22</c:v>
                </c:pt>
                <c:pt idx="481">
                  <c:v>567.47</c:v>
                </c:pt>
                <c:pt idx="482">
                  <c:v>266.08999999999997</c:v>
                </c:pt>
                <c:pt idx="483">
                  <c:v>260.82</c:v>
                </c:pt>
                <c:pt idx="484">
                  <c:v>284.60000000000002</c:v>
                </c:pt>
                <c:pt idx="485">
                  <c:v>438.41</c:v>
                </c:pt>
                <c:pt idx="486">
                  <c:v>327.71</c:v>
                </c:pt>
                <c:pt idx="487">
                  <c:v>304.07</c:v>
                </c:pt>
                <c:pt idx="488">
                  <c:v>285.95</c:v>
                </c:pt>
                <c:pt idx="489">
                  <c:v>367.08</c:v>
                </c:pt>
                <c:pt idx="490">
                  <c:v>400.13</c:v>
                </c:pt>
                <c:pt idx="491">
                  <c:v>350</c:v>
                </c:pt>
                <c:pt idx="492">
                  <c:v>632.4</c:v>
                </c:pt>
                <c:pt idx="493">
                  <c:v>4125.66</c:v>
                </c:pt>
                <c:pt idx="494">
                  <c:v>314.77</c:v>
                </c:pt>
                <c:pt idx="495">
                  <c:v>309.83</c:v>
                </c:pt>
                <c:pt idx="496">
                  <c:v>262.77</c:v>
                </c:pt>
                <c:pt idx="497">
                  <c:v>325.89</c:v>
                </c:pt>
                <c:pt idx="498">
                  <c:v>322.33999999999997</c:v>
                </c:pt>
                <c:pt idx="499">
                  <c:v>644.45000000000005</c:v>
                </c:pt>
                <c:pt idx="500">
                  <c:v>612.89</c:v>
                </c:pt>
                <c:pt idx="501">
                  <c:v>309.25</c:v>
                </c:pt>
                <c:pt idx="502">
                  <c:v>420.7</c:v>
                </c:pt>
                <c:pt idx="503">
                  <c:v>687.67</c:v>
                </c:pt>
                <c:pt idx="504">
                  <c:v>277.25</c:v>
                </c:pt>
                <c:pt idx="505">
                  <c:v>457.05</c:v>
                </c:pt>
                <c:pt idx="506">
                  <c:v>332.06</c:v>
                </c:pt>
                <c:pt idx="507">
                  <c:v>340.34</c:v>
                </c:pt>
                <c:pt idx="508">
                  <c:v>352.58</c:v>
                </c:pt>
                <c:pt idx="509">
                  <c:v>261.62</c:v>
                </c:pt>
                <c:pt idx="510">
                  <c:v>326.5</c:v>
                </c:pt>
                <c:pt idx="511">
                  <c:v>402.5</c:v>
                </c:pt>
                <c:pt idx="512">
                  <c:v>349.44</c:v>
                </c:pt>
                <c:pt idx="513">
                  <c:v>620.25</c:v>
                </c:pt>
                <c:pt idx="514">
                  <c:v>325.75</c:v>
                </c:pt>
                <c:pt idx="515">
                  <c:v>300.76</c:v>
                </c:pt>
                <c:pt idx="516">
                  <c:v>422.74</c:v>
                </c:pt>
                <c:pt idx="517">
                  <c:v>330.11</c:v>
                </c:pt>
                <c:pt idx="518">
                  <c:v>281.58999999999997</c:v>
                </c:pt>
                <c:pt idx="519">
                  <c:v>393.23</c:v>
                </c:pt>
                <c:pt idx="520">
                  <c:v>681.84</c:v>
                </c:pt>
                <c:pt idx="521">
                  <c:v>345</c:v>
                </c:pt>
                <c:pt idx="522">
                  <c:v>302.86</c:v>
                </c:pt>
                <c:pt idx="523">
                  <c:v>378.27</c:v>
                </c:pt>
                <c:pt idx="524">
                  <c:v>273.52999999999997</c:v>
                </c:pt>
                <c:pt idx="525">
                  <c:v>331.9</c:v>
                </c:pt>
                <c:pt idx="526">
                  <c:v>291.57</c:v>
                </c:pt>
                <c:pt idx="527">
                  <c:v>325.91000000000003</c:v>
                </c:pt>
                <c:pt idx="528">
                  <c:v>319.87</c:v>
                </c:pt>
                <c:pt idx="529">
                  <c:v>331.23</c:v>
                </c:pt>
                <c:pt idx="530">
                  <c:v>341.91</c:v>
                </c:pt>
                <c:pt idx="531">
                  <c:v>344.64</c:v>
                </c:pt>
                <c:pt idx="532">
                  <c:v>435.01</c:v>
                </c:pt>
                <c:pt idx="533">
                  <c:v>377.28</c:v>
                </c:pt>
                <c:pt idx="534">
                  <c:v>274.12</c:v>
                </c:pt>
                <c:pt idx="535">
                  <c:v>557.04</c:v>
                </c:pt>
                <c:pt idx="536">
                  <c:v>456.23</c:v>
                </c:pt>
                <c:pt idx="537">
                  <c:v>285.98</c:v>
                </c:pt>
                <c:pt idx="538">
                  <c:v>343.93</c:v>
                </c:pt>
                <c:pt idx="539">
                  <c:v>279.74</c:v>
                </c:pt>
                <c:pt idx="540">
                  <c:v>312.37</c:v>
                </c:pt>
                <c:pt idx="541">
                  <c:v>417.95</c:v>
                </c:pt>
                <c:pt idx="542">
                  <c:v>280.91000000000003</c:v>
                </c:pt>
                <c:pt idx="543">
                  <c:v>393.08</c:v>
                </c:pt>
                <c:pt idx="544">
                  <c:v>312.85000000000002</c:v>
                </c:pt>
                <c:pt idx="545">
                  <c:v>715.36</c:v>
                </c:pt>
                <c:pt idx="546">
                  <c:v>267.18</c:v>
                </c:pt>
                <c:pt idx="547">
                  <c:v>358.11</c:v>
                </c:pt>
                <c:pt idx="548">
                  <c:v>352.76</c:v>
                </c:pt>
                <c:pt idx="549">
                  <c:v>393.81</c:v>
                </c:pt>
                <c:pt idx="550">
                  <c:v>542.29</c:v>
                </c:pt>
                <c:pt idx="551">
                  <c:v>376.74</c:v>
                </c:pt>
                <c:pt idx="552">
                  <c:v>300.39999999999998</c:v>
                </c:pt>
                <c:pt idx="553">
                  <c:v>540.77</c:v>
                </c:pt>
                <c:pt idx="554">
                  <c:v>267.73</c:v>
                </c:pt>
                <c:pt idx="555">
                  <c:v>276.82</c:v>
                </c:pt>
                <c:pt idx="556">
                  <c:v>345.77</c:v>
                </c:pt>
                <c:pt idx="557">
                  <c:v>402.4</c:v>
                </c:pt>
                <c:pt idx="558">
                  <c:v>326.31</c:v>
                </c:pt>
                <c:pt idx="559">
                  <c:v>387.39</c:v>
                </c:pt>
                <c:pt idx="560">
                  <c:v>301.24</c:v>
                </c:pt>
                <c:pt idx="561">
                  <c:v>368.5</c:v>
                </c:pt>
                <c:pt idx="562">
                  <c:v>329.24</c:v>
                </c:pt>
                <c:pt idx="563">
                  <c:v>313.95999999999998</c:v>
                </c:pt>
                <c:pt idx="564">
                  <c:v>357.42</c:v>
                </c:pt>
                <c:pt idx="565">
                  <c:v>267.69</c:v>
                </c:pt>
                <c:pt idx="566">
                  <c:v>260.91000000000003</c:v>
                </c:pt>
                <c:pt idx="567">
                  <c:v>286.56</c:v>
                </c:pt>
                <c:pt idx="568">
                  <c:v>479.24</c:v>
                </c:pt>
                <c:pt idx="569">
                  <c:v>359.83</c:v>
                </c:pt>
                <c:pt idx="570">
                  <c:v>588.41999999999996</c:v>
                </c:pt>
                <c:pt idx="571">
                  <c:v>425.28</c:v>
                </c:pt>
                <c:pt idx="572">
                  <c:v>286.7</c:v>
                </c:pt>
                <c:pt idx="573">
                  <c:v>575.77</c:v>
                </c:pt>
                <c:pt idx="574">
                  <c:v>283.24</c:v>
                </c:pt>
                <c:pt idx="575">
                  <c:v>668.23</c:v>
                </c:pt>
                <c:pt idx="576">
                  <c:v>415.94</c:v>
                </c:pt>
                <c:pt idx="577">
                  <c:v>529.33000000000004</c:v>
                </c:pt>
                <c:pt idx="578">
                  <c:v>289.72000000000003</c:v>
                </c:pt>
                <c:pt idx="579">
                  <c:v>263.31</c:v>
                </c:pt>
                <c:pt idx="580">
                  <c:v>635.59</c:v>
                </c:pt>
                <c:pt idx="581">
                  <c:v>240.91</c:v>
                </c:pt>
                <c:pt idx="582">
                  <c:v>835.61</c:v>
                </c:pt>
                <c:pt idx="583">
                  <c:v>332.45</c:v>
                </c:pt>
                <c:pt idx="584">
                  <c:v>298.82</c:v>
                </c:pt>
                <c:pt idx="585">
                  <c:v>264.72000000000003</c:v>
                </c:pt>
                <c:pt idx="586">
                  <c:v>431.09</c:v>
                </c:pt>
                <c:pt idx="587">
                  <c:v>269.58</c:v>
                </c:pt>
                <c:pt idx="588">
                  <c:v>361.1</c:v>
                </c:pt>
                <c:pt idx="589">
                  <c:v>692.94</c:v>
                </c:pt>
                <c:pt idx="590">
                  <c:v>282.79000000000002</c:v>
                </c:pt>
                <c:pt idx="591">
                  <c:v>282.17</c:v>
                </c:pt>
                <c:pt idx="592">
                  <c:v>466.91</c:v>
                </c:pt>
                <c:pt idx="593">
                  <c:v>350.34</c:v>
                </c:pt>
                <c:pt idx="594">
                  <c:v>323.88</c:v>
                </c:pt>
                <c:pt idx="595">
                  <c:v>258.98</c:v>
                </c:pt>
                <c:pt idx="596">
                  <c:v>346.69</c:v>
                </c:pt>
                <c:pt idx="597">
                  <c:v>326.92</c:v>
                </c:pt>
                <c:pt idx="598">
                  <c:v>918.4</c:v>
                </c:pt>
                <c:pt idx="599">
                  <c:v>353.36</c:v>
                </c:pt>
                <c:pt idx="600">
                  <c:v>466.69</c:v>
                </c:pt>
                <c:pt idx="601">
                  <c:v>306.89999999999998</c:v>
                </c:pt>
                <c:pt idx="602">
                  <c:v>329.07</c:v>
                </c:pt>
                <c:pt idx="603">
                  <c:v>410.3</c:v>
                </c:pt>
                <c:pt idx="604">
                  <c:v>404.26</c:v>
                </c:pt>
                <c:pt idx="605">
                  <c:v>338.88</c:v>
                </c:pt>
                <c:pt idx="606">
                  <c:v>348.39</c:v>
                </c:pt>
                <c:pt idx="607">
                  <c:v>277.94</c:v>
                </c:pt>
                <c:pt idx="608">
                  <c:v>424.42</c:v>
                </c:pt>
                <c:pt idx="609">
                  <c:v>293.95999999999998</c:v>
                </c:pt>
                <c:pt idx="610">
                  <c:v>301.83999999999997</c:v>
                </c:pt>
                <c:pt idx="611">
                  <c:v>320.44</c:v>
                </c:pt>
                <c:pt idx="612">
                  <c:v>376.67</c:v>
                </c:pt>
                <c:pt idx="613">
                  <c:v>309.10000000000002</c:v>
                </c:pt>
                <c:pt idx="614">
                  <c:v>524.13</c:v>
                </c:pt>
                <c:pt idx="615">
                  <c:v>322.95</c:v>
                </c:pt>
                <c:pt idx="616">
                  <c:v>969.18</c:v>
                </c:pt>
                <c:pt idx="617">
                  <c:v>238.48</c:v>
                </c:pt>
                <c:pt idx="618">
                  <c:v>459.16</c:v>
                </c:pt>
                <c:pt idx="619">
                  <c:v>351.94</c:v>
                </c:pt>
                <c:pt idx="620">
                  <c:v>275.36</c:v>
                </c:pt>
                <c:pt idx="621">
                  <c:v>300.57</c:v>
                </c:pt>
                <c:pt idx="622">
                  <c:v>340.14</c:v>
                </c:pt>
                <c:pt idx="623">
                  <c:v>341.87</c:v>
                </c:pt>
                <c:pt idx="624">
                  <c:v>700.93</c:v>
                </c:pt>
                <c:pt idx="625">
                  <c:v>351.06</c:v>
                </c:pt>
                <c:pt idx="626">
                  <c:v>305.32</c:v>
                </c:pt>
                <c:pt idx="627">
                  <c:v>307.52999999999997</c:v>
                </c:pt>
                <c:pt idx="628">
                  <c:v>303.14999999999998</c:v>
                </c:pt>
                <c:pt idx="629">
                  <c:v>353.69</c:v>
                </c:pt>
                <c:pt idx="630">
                  <c:v>328.82</c:v>
                </c:pt>
                <c:pt idx="631">
                  <c:v>280.08999999999997</c:v>
                </c:pt>
                <c:pt idx="632">
                  <c:v>303.92</c:v>
                </c:pt>
                <c:pt idx="633">
                  <c:v>1368.37</c:v>
                </c:pt>
                <c:pt idx="634">
                  <c:v>355.15</c:v>
                </c:pt>
                <c:pt idx="635">
                  <c:v>303.04000000000002</c:v>
                </c:pt>
                <c:pt idx="636">
                  <c:v>259.01</c:v>
                </c:pt>
                <c:pt idx="637">
                  <c:v>280.20999999999998</c:v>
                </c:pt>
                <c:pt idx="638">
                  <c:v>311.05</c:v>
                </c:pt>
                <c:pt idx="639">
                  <c:v>382.75</c:v>
                </c:pt>
                <c:pt idx="640">
                  <c:v>262.57</c:v>
                </c:pt>
                <c:pt idx="641">
                  <c:v>344.08</c:v>
                </c:pt>
                <c:pt idx="642">
                  <c:v>422.46</c:v>
                </c:pt>
                <c:pt idx="643">
                  <c:v>293.82</c:v>
                </c:pt>
                <c:pt idx="644">
                  <c:v>492.74</c:v>
                </c:pt>
                <c:pt idx="645">
                  <c:v>253.25</c:v>
                </c:pt>
                <c:pt idx="646">
                  <c:v>783.58</c:v>
                </c:pt>
                <c:pt idx="647">
                  <c:v>513.97</c:v>
                </c:pt>
                <c:pt idx="648">
                  <c:v>301.57</c:v>
                </c:pt>
                <c:pt idx="649">
                  <c:v>588</c:v>
                </c:pt>
                <c:pt idx="650">
                  <c:v>285.39999999999998</c:v>
                </c:pt>
                <c:pt idx="651">
                  <c:v>354.45</c:v>
                </c:pt>
                <c:pt idx="652">
                  <c:v>316.95999999999998</c:v>
                </c:pt>
                <c:pt idx="653">
                  <c:v>295.95</c:v>
                </c:pt>
                <c:pt idx="654">
                  <c:v>519.77</c:v>
                </c:pt>
                <c:pt idx="655">
                  <c:v>296.57</c:v>
                </c:pt>
                <c:pt idx="656">
                  <c:v>598.41999999999996</c:v>
                </c:pt>
                <c:pt idx="657">
                  <c:v>294.02</c:v>
                </c:pt>
                <c:pt idx="658">
                  <c:v>304.83</c:v>
                </c:pt>
                <c:pt idx="659">
                  <c:v>290.33</c:v>
                </c:pt>
                <c:pt idx="660">
                  <c:v>279.38</c:v>
                </c:pt>
                <c:pt idx="661">
                  <c:v>421.84</c:v>
                </c:pt>
                <c:pt idx="662">
                  <c:v>297.99</c:v>
                </c:pt>
                <c:pt idx="663">
                  <c:v>507.54</c:v>
                </c:pt>
                <c:pt idx="664">
                  <c:v>284.47000000000003</c:v>
                </c:pt>
                <c:pt idx="665">
                  <c:v>252.41</c:v>
                </c:pt>
                <c:pt idx="666">
                  <c:v>364.9</c:v>
                </c:pt>
                <c:pt idx="667">
                  <c:v>548.53</c:v>
                </c:pt>
                <c:pt idx="668">
                  <c:v>294.89999999999998</c:v>
                </c:pt>
                <c:pt idx="669">
                  <c:v>297.86</c:v>
                </c:pt>
                <c:pt idx="670">
                  <c:v>363.34</c:v>
                </c:pt>
                <c:pt idx="671">
                  <c:v>253.77</c:v>
                </c:pt>
                <c:pt idx="672">
                  <c:v>874.5</c:v>
                </c:pt>
                <c:pt idx="673">
                  <c:v>376.42</c:v>
                </c:pt>
                <c:pt idx="674">
                  <c:v>328.08</c:v>
                </c:pt>
                <c:pt idx="675">
                  <c:v>391.85</c:v>
                </c:pt>
                <c:pt idx="676">
                  <c:v>352.15</c:v>
                </c:pt>
                <c:pt idx="677">
                  <c:v>357.4</c:v>
                </c:pt>
                <c:pt idx="678">
                  <c:v>726.49</c:v>
                </c:pt>
                <c:pt idx="679">
                  <c:v>299.91000000000003</c:v>
                </c:pt>
                <c:pt idx="680">
                  <c:v>294.69</c:v>
                </c:pt>
                <c:pt idx="681">
                  <c:v>1122.6600000000001</c:v>
                </c:pt>
                <c:pt idx="682">
                  <c:v>261.20999999999998</c:v>
                </c:pt>
                <c:pt idx="683">
                  <c:v>278.67</c:v>
                </c:pt>
                <c:pt idx="684">
                  <c:v>521.11</c:v>
                </c:pt>
                <c:pt idx="685">
                  <c:v>273.42</c:v>
                </c:pt>
                <c:pt idx="686">
                  <c:v>294.99</c:v>
                </c:pt>
                <c:pt idx="687">
                  <c:v>360.78</c:v>
                </c:pt>
                <c:pt idx="688">
                  <c:v>298.07</c:v>
                </c:pt>
                <c:pt idx="689">
                  <c:v>267.3</c:v>
                </c:pt>
                <c:pt idx="690">
                  <c:v>360.36</c:v>
                </c:pt>
                <c:pt idx="691">
                  <c:v>428.39</c:v>
                </c:pt>
                <c:pt idx="692">
                  <c:v>312.14999999999998</c:v>
                </c:pt>
                <c:pt idx="693">
                  <c:v>297.19</c:v>
                </c:pt>
                <c:pt idx="694">
                  <c:v>262.61</c:v>
                </c:pt>
                <c:pt idx="695">
                  <c:v>327.32</c:v>
                </c:pt>
                <c:pt idx="696">
                  <c:v>377.51</c:v>
                </c:pt>
                <c:pt idx="697">
                  <c:v>330.63</c:v>
                </c:pt>
                <c:pt idx="698">
                  <c:v>463.84</c:v>
                </c:pt>
                <c:pt idx="699">
                  <c:v>304.52</c:v>
                </c:pt>
                <c:pt idx="700">
                  <c:v>320.89999999999998</c:v>
                </c:pt>
                <c:pt idx="701">
                  <c:v>574.07000000000005</c:v>
                </c:pt>
                <c:pt idx="702">
                  <c:v>311.38</c:v>
                </c:pt>
                <c:pt idx="703">
                  <c:v>255.05</c:v>
                </c:pt>
                <c:pt idx="704">
                  <c:v>350.8</c:v>
                </c:pt>
                <c:pt idx="705">
                  <c:v>361.27</c:v>
                </c:pt>
                <c:pt idx="706">
                  <c:v>238.51</c:v>
                </c:pt>
                <c:pt idx="707">
                  <c:v>451.28</c:v>
                </c:pt>
                <c:pt idx="708">
                  <c:v>442.96</c:v>
                </c:pt>
                <c:pt idx="709">
                  <c:v>469.32</c:v>
                </c:pt>
                <c:pt idx="710">
                  <c:v>328.6</c:v>
                </c:pt>
                <c:pt idx="711">
                  <c:v>379.66</c:v>
                </c:pt>
                <c:pt idx="712">
                  <c:v>310.26</c:v>
                </c:pt>
                <c:pt idx="713">
                  <c:v>341.31</c:v>
                </c:pt>
                <c:pt idx="714">
                  <c:v>862.12</c:v>
                </c:pt>
                <c:pt idx="715">
                  <c:v>317.02999999999997</c:v>
                </c:pt>
                <c:pt idx="716">
                  <c:v>434</c:v>
                </c:pt>
                <c:pt idx="717">
                  <c:v>457.75</c:v>
                </c:pt>
                <c:pt idx="718">
                  <c:v>399.08</c:v>
                </c:pt>
                <c:pt idx="719">
                  <c:v>307.14999999999998</c:v>
                </c:pt>
                <c:pt idx="720">
                  <c:v>391.57</c:v>
                </c:pt>
                <c:pt idx="721">
                  <c:v>534.08000000000004</c:v>
                </c:pt>
                <c:pt idx="722">
                  <c:v>293.22000000000003</c:v>
                </c:pt>
                <c:pt idx="723">
                  <c:v>404.9</c:v>
                </c:pt>
                <c:pt idx="724">
                  <c:v>1019.66</c:v>
                </c:pt>
                <c:pt idx="725">
                  <c:v>346.16</c:v>
                </c:pt>
                <c:pt idx="726">
                  <c:v>303.70999999999998</c:v>
                </c:pt>
                <c:pt idx="727">
                  <c:v>292.18</c:v>
                </c:pt>
                <c:pt idx="728">
                  <c:v>308.63</c:v>
                </c:pt>
                <c:pt idx="729">
                  <c:v>734.35</c:v>
                </c:pt>
                <c:pt idx="730">
                  <c:v>264.99</c:v>
                </c:pt>
                <c:pt idx="731">
                  <c:v>274.99</c:v>
                </c:pt>
                <c:pt idx="732">
                  <c:v>301.74</c:v>
                </c:pt>
                <c:pt idx="733">
                  <c:v>294.05</c:v>
                </c:pt>
                <c:pt idx="734">
                  <c:v>415.46</c:v>
                </c:pt>
                <c:pt idx="735">
                  <c:v>285.11</c:v>
                </c:pt>
                <c:pt idx="736">
                  <c:v>347.71</c:v>
                </c:pt>
                <c:pt idx="737">
                  <c:v>232.8</c:v>
                </c:pt>
                <c:pt idx="738">
                  <c:v>285.26</c:v>
                </c:pt>
                <c:pt idx="739">
                  <c:v>260.77999999999997</c:v>
                </c:pt>
                <c:pt idx="740">
                  <c:v>336.43</c:v>
                </c:pt>
                <c:pt idx="741">
                  <c:v>299.44</c:v>
                </c:pt>
                <c:pt idx="742">
                  <c:v>341.24</c:v>
                </c:pt>
                <c:pt idx="743">
                  <c:v>344.36</c:v>
                </c:pt>
                <c:pt idx="744">
                  <c:v>358.3</c:v>
                </c:pt>
                <c:pt idx="745">
                  <c:v>314.62</c:v>
                </c:pt>
                <c:pt idx="746">
                  <c:v>385.47</c:v>
                </c:pt>
                <c:pt idx="747">
                  <c:v>333.65</c:v>
                </c:pt>
                <c:pt idx="748">
                  <c:v>472.25</c:v>
                </c:pt>
                <c:pt idx="749">
                  <c:v>725.58</c:v>
                </c:pt>
                <c:pt idx="750">
                  <c:v>302.64999999999998</c:v>
                </c:pt>
                <c:pt idx="751">
                  <c:v>364.79</c:v>
                </c:pt>
                <c:pt idx="752">
                  <c:v>282.33999999999997</c:v>
                </c:pt>
                <c:pt idx="753">
                  <c:v>441.09</c:v>
                </c:pt>
                <c:pt idx="754">
                  <c:v>483.72</c:v>
                </c:pt>
                <c:pt idx="755">
                  <c:v>586.51</c:v>
                </c:pt>
                <c:pt idx="756">
                  <c:v>398.11</c:v>
                </c:pt>
                <c:pt idx="757">
                  <c:v>394.88</c:v>
                </c:pt>
                <c:pt idx="758">
                  <c:v>270.38</c:v>
                </c:pt>
                <c:pt idx="759">
                  <c:v>706.64</c:v>
                </c:pt>
                <c:pt idx="760">
                  <c:v>462.23</c:v>
                </c:pt>
                <c:pt idx="761">
                  <c:v>271.13</c:v>
                </c:pt>
                <c:pt idx="762">
                  <c:v>759.31</c:v>
                </c:pt>
                <c:pt idx="763">
                  <c:v>249.44</c:v>
                </c:pt>
                <c:pt idx="764">
                  <c:v>363.13</c:v>
                </c:pt>
                <c:pt idx="765">
                  <c:v>456.65</c:v>
                </c:pt>
                <c:pt idx="766">
                  <c:v>308.95999999999998</c:v>
                </c:pt>
                <c:pt idx="767">
                  <c:v>660.12</c:v>
                </c:pt>
                <c:pt idx="768">
                  <c:v>278.12</c:v>
                </c:pt>
                <c:pt idx="769">
                  <c:v>413.1</c:v>
                </c:pt>
                <c:pt idx="770">
                  <c:v>583.63</c:v>
                </c:pt>
                <c:pt idx="771">
                  <c:v>368.7</c:v>
                </c:pt>
                <c:pt idx="772">
                  <c:v>391.33</c:v>
                </c:pt>
                <c:pt idx="773">
                  <c:v>429.56</c:v>
                </c:pt>
                <c:pt idx="774">
                  <c:v>301.82</c:v>
                </c:pt>
                <c:pt idx="775">
                  <c:v>684.94</c:v>
                </c:pt>
                <c:pt idx="776">
                  <c:v>371.39</c:v>
                </c:pt>
                <c:pt idx="777">
                  <c:v>3445.67</c:v>
                </c:pt>
                <c:pt idx="778">
                  <c:v>346.77</c:v>
                </c:pt>
                <c:pt idx="779">
                  <c:v>389.72</c:v>
                </c:pt>
                <c:pt idx="780">
                  <c:v>326.92</c:v>
                </c:pt>
                <c:pt idx="781">
                  <c:v>250.62</c:v>
                </c:pt>
                <c:pt idx="782">
                  <c:v>802.28</c:v>
                </c:pt>
                <c:pt idx="783">
                  <c:v>269.13</c:v>
                </c:pt>
                <c:pt idx="784">
                  <c:v>353.62</c:v>
                </c:pt>
                <c:pt idx="785">
                  <c:v>477.87</c:v>
                </c:pt>
                <c:pt idx="786">
                  <c:v>274.41000000000003</c:v>
                </c:pt>
                <c:pt idx="787">
                  <c:v>338.6</c:v>
                </c:pt>
                <c:pt idx="788">
                  <c:v>343.5</c:v>
                </c:pt>
                <c:pt idx="789">
                  <c:v>745.82</c:v>
                </c:pt>
                <c:pt idx="790">
                  <c:v>277.56</c:v>
                </c:pt>
                <c:pt idx="791">
                  <c:v>414.56</c:v>
                </c:pt>
                <c:pt idx="792">
                  <c:v>307.52</c:v>
                </c:pt>
                <c:pt idx="793">
                  <c:v>284.2</c:v>
                </c:pt>
                <c:pt idx="794">
                  <c:v>380.74</c:v>
                </c:pt>
                <c:pt idx="795">
                  <c:v>353.76</c:v>
                </c:pt>
                <c:pt idx="796">
                  <c:v>355.07</c:v>
                </c:pt>
                <c:pt idx="797">
                  <c:v>540.26</c:v>
                </c:pt>
                <c:pt idx="798">
                  <c:v>273.45</c:v>
                </c:pt>
                <c:pt idx="799">
                  <c:v>243.39</c:v>
                </c:pt>
                <c:pt idx="800">
                  <c:v>1015.52</c:v>
                </c:pt>
                <c:pt idx="801">
                  <c:v>774.21</c:v>
                </c:pt>
                <c:pt idx="802">
                  <c:v>284.23</c:v>
                </c:pt>
                <c:pt idx="803">
                  <c:v>337.05</c:v>
                </c:pt>
                <c:pt idx="804">
                  <c:v>285.18</c:v>
                </c:pt>
                <c:pt idx="805">
                  <c:v>326.77999999999997</c:v>
                </c:pt>
                <c:pt idx="806">
                  <c:v>620.91999999999996</c:v>
                </c:pt>
                <c:pt idx="807">
                  <c:v>263.58</c:v>
                </c:pt>
                <c:pt idx="808">
                  <c:v>274.12</c:v>
                </c:pt>
                <c:pt idx="809">
                  <c:v>713.26</c:v>
                </c:pt>
                <c:pt idx="810">
                  <c:v>291.10000000000002</c:v>
                </c:pt>
                <c:pt idx="811">
                  <c:v>384.93</c:v>
                </c:pt>
                <c:pt idx="812">
                  <c:v>397.34</c:v>
                </c:pt>
                <c:pt idx="813">
                  <c:v>261.12</c:v>
                </c:pt>
                <c:pt idx="814">
                  <c:v>397.27</c:v>
                </c:pt>
                <c:pt idx="815">
                  <c:v>264.27</c:v>
                </c:pt>
                <c:pt idx="816">
                  <c:v>246.53</c:v>
                </c:pt>
                <c:pt idx="817">
                  <c:v>320.93</c:v>
                </c:pt>
                <c:pt idx="818">
                  <c:v>290.95</c:v>
                </c:pt>
                <c:pt idx="819">
                  <c:v>296.55</c:v>
                </c:pt>
                <c:pt idx="820">
                  <c:v>316.10000000000002</c:v>
                </c:pt>
                <c:pt idx="821">
                  <c:v>312.22000000000003</c:v>
                </c:pt>
                <c:pt idx="822">
                  <c:v>540.26</c:v>
                </c:pt>
                <c:pt idx="823">
                  <c:v>364.29</c:v>
                </c:pt>
                <c:pt idx="824">
                  <c:v>295.91000000000003</c:v>
                </c:pt>
                <c:pt idx="825">
                  <c:v>251.45</c:v>
                </c:pt>
                <c:pt idx="826">
                  <c:v>436.58</c:v>
                </c:pt>
                <c:pt idx="827">
                  <c:v>299.33999999999997</c:v>
                </c:pt>
                <c:pt idx="828">
                  <c:v>272.64</c:v>
                </c:pt>
                <c:pt idx="829">
                  <c:v>279.54000000000002</c:v>
                </c:pt>
                <c:pt idx="830">
                  <c:v>313.39999999999998</c:v>
                </c:pt>
                <c:pt idx="831">
                  <c:v>280.64999999999998</c:v>
                </c:pt>
                <c:pt idx="832">
                  <c:v>362.72</c:v>
                </c:pt>
                <c:pt idx="833">
                  <c:v>341.89</c:v>
                </c:pt>
                <c:pt idx="834">
                  <c:v>317.75</c:v>
                </c:pt>
                <c:pt idx="835">
                  <c:v>399.31</c:v>
                </c:pt>
                <c:pt idx="836">
                  <c:v>285</c:v>
                </c:pt>
                <c:pt idx="837">
                  <c:v>256.58</c:v>
                </c:pt>
                <c:pt idx="838">
                  <c:v>339.66</c:v>
                </c:pt>
                <c:pt idx="839">
                  <c:v>484.2</c:v>
                </c:pt>
                <c:pt idx="840">
                  <c:v>317.42</c:v>
                </c:pt>
                <c:pt idx="841">
                  <c:v>274.18</c:v>
                </c:pt>
                <c:pt idx="842">
                  <c:v>600.07000000000005</c:v>
                </c:pt>
                <c:pt idx="843">
                  <c:v>344.33</c:v>
                </c:pt>
                <c:pt idx="844">
                  <c:v>318.5</c:v>
                </c:pt>
                <c:pt idx="845">
                  <c:v>297.42</c:v>
                </c:pt>
                <c:pt idx="846">
                  <c:v>364.4</c:v>
                </c:pt>
                <c:pt idx="847">
                  <c:v>327.14999999999998</c:v>
                </c:pt>
                <c:pt idx="848">
                  <c:v>299.37</c:v>
                </c:pt>
                <c:pt idx="849">
                  <c:v>517.23</c:v>
                </c:pt>
                <c:pt idx="850">
                  <c:v>342.8</c:v>
                </c:pt>
                <c:pt idx="851">
                  <c:v>520.19000000000005</c:v>
                </c:pt>
                <c:pt idx="852">
                  <c:v>321.06</c:v>
                </c:pt>
                <c:pt idx="853">
                  <c:v>317.93</c:v>
                </c:pt>
                <c:pt idx="854">
                  <c:v>313.79000000000002</c:v>
                </c:pt>
                <c:pt idx="855">
                  <c:v>330.27</c:v>
                </c:pt>
                <c:pt idx="856">
                  <c:v>288.79000000000002</c:v>
                </c:pt>
                <c:pt idx="857">
                  <c:v>337.85</c:v>
                </c:pt>
                <c:pt idx="858">
                  <c:v>271.43</c:v>
                </c:pt>
                <c:pt idx="859">
                  <c:v>469.25</c:v>
                </c:pt>
                <c:pt idx="860">
                  <c:v>361.52</c:v>
                </c:pt>
                <c:pt idx="861">
                  <c:v>266.43</c:v>
                </c:pt>
                <c:pt idx="862">
                  <c:v>267.79000000000002</c:v>
                </c:pt>
                <c:pt idx="863">
                  <c:v>388.9</c:v>
                </c:pt>
                <c:pt idx="864">
                  <c:v>322.2</c:v>
                </c:pt>
                <c:pt idx="865">
                  <c:v>409.53</c:v>
                </c:pt>
                <c:pt idx="866">
                  <c:v>595.9</c:v>
                </c:pt>
                <c:pt idx="867">
                  <c:v>260.39999999999998</c:v>
                </c:pt>
                <c:pt idx="868">
                  <c:v>419.21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227-4E6C-8B7E-9799DA90A1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1685488"/>
        <c:axId val="1"/>
      </c:lineChart>
      <c:catAx>
        <c:axId val="271685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1685488"/>
        <c:crosses val="autoZero"/>
        <c:crossBetween val="between"/>
      </c:valAx>
      <c:spPr>
        <a:noFill/>
        <a:ln w="25400">
          <a:noFill/>
        </a:ln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Actual vs. Predicted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HertzNegBin_5!$C$1</c:f>
              <c:strCache>
                <c:ptCount val="1"/>
                <c:pt idx="0">
                  <c:v>NUM_DAYS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HertzNegBin_5!$C$2:$C$268</c:f>
              <c:numCache>
                <c:formatCode>General</c:formatCode>
                <c:ptCount val="267"/>
                <c:pt idx="0">
                  <c:v>12</c:v>
                </c:pt>
                <c:pt idx="1">
                  <c:v>1</c:v>
                </c:pt>
                <c:pt idx="2">
                  <c:v>2</c:v>
                </c:pt>
                <c:pt idx="3">
                  <c:v>8</c:v>
                </c:pt>
                <c:pt idx="4">
                  <c:v>4</c:v>
                </c:pt>
                <c:pt idx="5">
                  <c:v>20</c:v>
                </c:pt>
                <c:pt idx="6">
                  <c:v>10</c:v>
                </c:pt>
                <c:pt idx="7">
                  <c:v>15</c:v>
                </c:pt>
                <c:pt idx="8">
                  <c:v>5</c:v>
                </c:pt>
                <c:pt idx="9">
                  <c:v>6</c:v>
                </c:pt>
                <c:pt idx="10">
                  <c:v>2</c:v>
                </c:pt>
                <c:pt idx="11">
                  <c:v>5</c:v>
                </c:pt>
                <c:pt idx="12">
                  <c:v>7</c:v>
                </c:pt>
                <c:pt idx="13">
                  <c:v>12</c:v>
                </c:pt>
                <c:pt idx="14">
                  <c:v>9</c:v>
                </c:pt>
                <c:pt idx="15">
                  <c:v>7</c:v>
                </c:pt>
                <c:pt idx="16">
                  <c:v>7</c:v>
                </c:pt>
                <c:pt idx="17">
                  <c:v>4</c:v>
                </c:pt>
                <c:pt idx="18">
                  <c:v>6</c:v>
                </c:pt>
                <c:pt idx="19">
                  <c:v>2</c:v>
                </c:pt>
                <c:pt idx="20">
                  <c:v>4</c:v>
                </c:pt>
                <c:pt idx="21">
                  <c:v>2</c:v>
                </c:pt>
                <c:pt idx="22">
                  <c:v>7</c:v>
                </c:pt>
                <c:pt idx="23">
                  <c:v>2</c:v>
                </c:pt>
                <c:pt idx="24">
                  <c:v>70</c:v>
                </c:pt>
                <c:pt idx="25">
                  <c:v>29</c:v>
                </c:pt>
                <c:pt idx="26">
                  <c:v>1</c:v>
                </c:pt>
                <c:pt idx="27">
                  <c:v>5</c:v>
                </c:pt>
                <c:pt idx="28">
                  <c:v>1</c:v>
                </c:pt>
                <c:pt idx="29">
                  <c:v>7</c:v>
                </c:pt>
                <c:pt idx="30">
                  <c:v>1</c:v>
                </c:pt>
                <c:pt idx="31">
                  <c:v>29</c:v>
                </c:pt>
                <c:pt idx="32">
                  <c:v>14</c:v>
                </c:pt>
                <c:pt idx="33">
                  <c:v>3</c:v>
                </c:pt>
                <c:pt idx="34">
                  <c:v>10</c:v>
                </c:pt>
                <c:pt idx="35">
                  <c:v>1</c:v>
                </c:pt>
                <c:pt idx="36">
                  <c:v>7</c:v>
                </c:pt>
                <c:pt idx="37">
                  <c:v>2</c:v>
                </c:pt>
                <c:pt idx="38">
                  <c:v>10</c:v>
                </c:pt>
                <c:pt idx="39">
                  <c:v>8</c:v>
                </c:pt>
                <c:pt idx="40">
                  <c:v>9</c:v>
                </c:pt>
                <c:pt idx="41">
                  <c:v>1</c:v>
                </c:pt>
                <c:pt idx="42">
                  <c:v>36</c:v>
                </c:pt>
                <c:pt idx="43">
                  <c:v>6</c:v>
                </c:pt>
                <c:pt idx="44">
                  <c:v>6</c:v>
                </c:pt>
                <c:pt idx="45">
                  <c:v>21</c:v>
                </c:pt>
                <c:pt idx="46">
                  <c:v>3</c:v>
                </c:pt>
                <c:pt idx="47">
                  <c:v>3</c:v>
                </c:pt>
                <c:pt idx="48">
                  <c:v>3</c:v>
                </c:pt>
                <c:pt idx="49">
                  <c:v>9</c:v>
                </c:pt>
                <c:pt idx="50">
                  <c:v>54</c:v>
                </c:pt>
                <c:pt idx="51">
                  <c:v>2</c:v>
                </c:pt>
                <c:pt idx="52">
                  <c:v>4</c:v>
                </c:pt>
                <c:pt idx="53">
                  <c:v>41</c:v>
                </c:pt>
                <c:pt idx="54">
                  <c:v>1</c:v>
                </c:pt>
                <c:pt idx="55">
                  <c:v>3</c:v>
                </c:pt>
                <c:pt idx="56">
                  <c:v>17</c:v>
                </c:pt>
                <c:pt idx="57">
                  <c:v>3</c:v>
                </c:pt>
                <c:pt idx="58">
                  <c:v>2</c:v>
                </c:pt>
                <c:pt idx="59">
                  <c:v>8</c:v>
                </c:pt>
                <c:pt idx="60">
                  <c:v>2</c:v>
                </c:pt>
                <c:pt idx="61">
                  <c:v>10</c:v>
                </c:pt>
                <c:pt idx="62">
                  <c:v>7</c:v>
                </c:pt>
                <c:pt idx="63">
                  <c:v>24</c:v>
                </c:pt>
                <c:pt idx="64">
                  <c:v>11</c:v>
                </c:pt>
                <c:pt idx="65">
                  <c:v>1</c:v>
                </c:pt>
                <c:pt idx="66">
                  <c:v>12</c:v>
                </c:pt>
                <c:pt idx="67">
                  <c:v>21</c:v>
                </c:pt>
                <c:pt idx="68">
                  <c:v>5</c:v>
                </c:pt>
                <c:pt idx="69">
                  <c:v>5</c:v>
                </c:pt>
                <c:pt idx="70">
                  <c:v>10</c:v>
                </c:pt>
                <c:pt idx="71">
                  <c:v>7</c:v>
                </c:pt>
                <c:pt idx="72">
                  <c:v>21</c:v>
                </c:pt>
                <c:pt idx="73">
                  <c:v>6</c:v>
                </c:pt>
                <c:pt idx="74">
                  <c:v>4</c:v>
                </c:pt>
                <c:pt idx="75">
                  <c:v>7</c:v>
                </c:pt>
                <c:pt idx="76">
                  <c:v>3</c:v>
                </c:pt>
                <c:pt idx="77">
                  <c:v>3</c:v>
                </c:pt>
                <c:pt idx="78">
                  <c:v>11</c:v>
                </c:pt>
                <c:pt idx="79">
                  <c:v>4</c:v>
                </c:pt>
                <c:pt idx="80">
                  <c:v>2</c:v>
                </c:pt>
                <c:pt idx="81">
                  <c:v>15</c:v>
                </c:pt>
                <c:pt idx="82">
                  <c:v>29</c:v>
                </c:pt>
                <c:pt idx="83">
                  <c:v>7</c:v>
                </c:pt>
                <c:pt idx="84">
                  <c:v>7</c:v>
                </c:pt>
                <c:pt idx="85">
                  <c:v>17</c:v>
                </c:pt>
                <c:pt idx="86">
                  <c:v>15</c:v>
                </c:pt>
                <c:pt idx="87">
                  <c:v>8</c:v>
                </c:pt>
                <c:pt idx="88">
                  <c:v>2</c:v>
                </c:pt>
                <c:pt idx="89">
                  <c:v>8</c:v>
                </c:pt>
                <c:pt idx="90">
                  <c:v>28</c:v>
                </c:pt>
                <c:pt idx="91">
                  <c:v>2</c:v>
                </c:pt>
                <c:pt idx="92">
                  <c:v>3</c:v>
                </c:pt>
                <c:pt idx="93">
                  <c:v>8</c:v>
                </c:pt>
                <c:pt idx="94">
                  <c:v>11</c:v>
                </c:pt>
                <c:pt idx="95">
                  <c:v>30</c:v>
                </c:pt>
                <c:pt idx="96">
                  <c:v>19</c:v>
                </c:pt>
                <c:pt idx="97">
                  <c:v>7</c:v>
                </c:pt>
                <c:pt idx="98">
                  <c:v>4</c:v>
                </c:pt>
                <c:pt idx="99">
                  <c:v>5</c:v>
                </c:pt>
                <c:pt idx="100">
                  <c:v>4</c:v>
                </c:pt>
                <c:pt idx="101">
                  <c:v>8</c:v>
                </c:pt>
                <c:pt idx="102">
                  <c:v>2</c:v>
                </c:pt>
                <c:pt idx="103">
                  <c:v>3</c:v>
                </c:pt>
                <c:pt idx="104">
                  <c:v>26</c:v>
                </c:pt>
                <c:pt idx="105">
                  <c:v>26</c:v>
                </c:pt>
                <c:pt idx="106">
                  <c:v>21</c:v>
                </c:pt>
                <c:pt idx="107">
                  <c:v>9</c:v>
                </c:pt>
                <c:pt idx="108">
                  <c:v>7</c:v>
                </c:pt>
                <c:pt idx="109">
                  <c:v>9</c:v>
                </c:pt>
                <c:pt idx="110">
                  <c:v>10</c:v>
                </c:pt>
                <c:pt idx="111">
                  <c:v>14</c:v>
                </c:pt>
                <c:pt idx="112">
                  <c:v>34</c:v>
                </c:pt>
                <c:pt idx="113">
                  <c:v>3</c:v>
                </c:pt>
                <c:pt idx="114">
                  <c:v>3</c:v>
                </c:pt>
                <c:pt idx="115">
                  <c:v>5</c:v>
                </c:pt>
                <c:pt idx="116">
                  <c:v>56</c:v>
                </c:pt>
                <c:pt idx="117">
                  <c:v>1</c:v>
                </c:pt>
                <c:pt idx="118">
                  <c:v>3</c:v>
                </c:pt>
                <c:pt idx="119">
                  <c:v>17</c:v>
                </c:pt>
                <c:pt idx="120">
                  <c:v>68</c:v>
                </c:pt>
                <c:pt idx="121">
                  <c:v>4</c:v>
                </c:pt>
                <c:pt idx="122">
                  <c:v>19</c:v>
                </c:pt>
                <c:pt idx="123">
                  <c:v>7</c:v>
                </c:pt>
                <c:pt idx="124">
                  <c:v>5</c:v>
                </c:pt>
                <c:pt idx="125">
                  <c:v>3</c:v>
                </c:pt>
                <c:pt idx="126">
                  <c:v>23</c:v>
                </c:pt>
                <c:pt idx="127">
                  <c:v>2</c:v>
                </c:pt>
                <c:pt idx="128">
                  <c:v>21</c:v>
                </c:pt>
                <c:pt idx="129">
                  <c:v>9</c:v>
                </c:pt>
                <c:pt idx="130">
                  <c:v>7</c:v>
                </c:pt>
                <c:pt idx="131">
                  <c:v>9</c:v>
                </c:pt>
                <c:pt idx="132">
                  <c:v>14</c:v>
                </c:pt>
                <c:pt idx="133">
                  <c:v>4</c:v>
                </c:pt>
                <c:pt idx="134">
                  <c:v>15</c:v>
                </c:pt>
                <c:pt idx="135">
                  <c:v>2</c:v>
                </c:pt>
                <c:pt idx="136">
                  <c:v>1</c:v>
                </c:pt>
                <c:pt idx="137">
                  <c:v>31</c:v>
                </c:pt>
                <c:pt idx="138">
                  <c:v>8</c:v>
                </c:pt>
                <c:pt idx="139">
                  <c:v>1</c:v>
                </c:pt>
                <c:pt idx="140">
                  <c:v>17</c:v>
                </c:pt>
                <c:pt idx="141">
                  <c:v>10</c:v>
                </c:pt>
                <c:pt idx="142">
                  <c:v>3</c:v>
                </c:pt>
                <c:pt idx="143">
                  <c:v>4</c:v>
                </c:pt>
                <c:pt idx="144">
                  <c:v>10</c:v>
                </c:pt>
                <c:pt idx="145">
                  <c:v>5</c:v>
                </c:pt>
                <c:pt idx="146">
                  <c:v>4</c:v>
                </c:pt>
                <c:pt idx="147">
                  <c:v>5</c:v>
                </c:pt>
                <c:pt idx="148">
                  <c:v>3</c:v>
                </c:pt>
                <c:pt idx="149">
                  <c:v>3</c:v>
                </c:pt>
                <c:pt idx="150">
                  <c:v>20</c:v>
                </c:pt>
                <c:pt idx="151">
                  <c:v>7</c:v>
                </c:pt>
                <c:pt idx="152">
                  <c:v>7</c:v>
                </c:pt>
                <c:pt idx="153">
                  <c:v>5</c:v>
                </c:pt>
                <c:pt idx="154">
                  <c:v>11</c:v>
                </c:pt>
                <c:pt idx="155">
                  <c:v>1</c:v>
                </c:pt>
                <c:pt idx="156">
                  <c:v>10</c:v>
                </c:pt>
                <c:pt idx="157">
                  <c:v>7</c:v>
                </c:pt>
                <c:pt idx="158">
                  <c:v>7</c:v>
                </c:pt>
                <c:pt idx="159">
                  <c:v>27</c:v>
                </c:pt>
                <c:pt idx="160">
                  <c:v>5</c:v>
                </c:pt>
                <c:pt idx="161">
                  <c:v>2</c:v>
                </c:pt>
                <c:pt idx="162">
                  <c:v>1</c:v>
                </c:pt>
                <c:pt idx="163">
                  <c:v>4</c:v>
                </c:pt>
                <c:pt idx="164">
                  <c:v>10</c:v>
                </c:pt>
                <c:pt idx="165">
                  <c:v>3</c:v>
                </c:pt>
                <c:pt idx="166">
                  <c:v>20</c:v>
                </c:pt>
                <c:pt idx="167">
                  <c:v>10</c:v>
                </c:pt>
                <c:pt idx="168">
                  <c:v>9</c:v>
                </c:pt>
                <c:pt idx="169">
                  <c:v>9</c:v>
                </c:pt>
                <c:pt idx="170">
                  <c:v>3</c:v>
                </c:pt>
                <c:pt idx="171">
                  <c:v>16</c:v>
                </c:pt>
                <c:pt idx="172">
                  <c:v>11</c:v>
                </c:pt>
                <c:pt idx="173">
                  <c:v>7</c:v>
                </c:pt>
                <c:pt idx="174">
                  <c:v>3</c:v>
                </c:pt>
                <c:pt idx="175">
                  <c:v>10</c:v>
                </c:pt>
                <c:pt idx="176">
                  <c:v>5</c:v>
                </c:pt>
                <c:pt idx="177">
                  <c:v>20</c:v>
                </c:pt>
                <c:pt idx="178">
                  <c:v>2</c:v>
                </c:pt>
                <c:pt idx="179">
                  <c:v>18</c:v>
                </c:pt>
                <c:pt idx="180">
                  <c:v>18</c:v>
                </c:pt>
                <c:pt idx="181">
                  <c:v>25</c:v>
                </c:pt>
                <c:pt idx="182">
                  <c:v>3</c:v>
                </c:pt>
                <c:pt idx="183">
                  <c:v>6</c:v>
                </c:pt>
                <c:pt idx="184">
                  <c:v>7</c:v>
                </c:pt>
                <c:pt idx="185">
                  <c:v>1</c:v>
                </c:pt>
                <c:pt idx="186">
                  <c:v>6</c:v>
                </c:pt>
                <c:pt idx="187">
                  <c:v>2</c:v>
                </c:pt>
                <c:pt idx="188">
                  <c:v>28</c:v>
                </c:pt>
                <c:pt idx="189">
                  <c:v>16</c:v>
                </c:pt>
                <c:pt idx="190">
                  <c:v>67</c:v>
                </c:pt>
                <c:pt idx="191">
                  <c:v>3</c:v>
                </c:pt>
                <c:pt idx="192">
                  <c:v>3</c:v>
                </c:pt>
                <c:pt idx="193">
                  <c:v>3</c:v>
                </c:pt>
                <c:pt idx="194">
                  <c:v>20</c:v>
                </c:pt>
                <c:pt idx="195">
                  <c:v>4</c:v>
                </c:pt>
                <c:pt idx="196">
                  <c:v>6</c:v>
                </c:pt>
                <c:pt idx="197">
                  <c:v>2</c:v>
                </c:pt>
                <c:pt idx="198">
                  <c:v>6</c:v>
                </c:pt>
                <c:pt idx="199">
                  <c:v>5</c:v>
                </c:pt>
                <c:pt idx="200">
                  <c:v>5</c:v>
                </c:pt>
                <c:pt idx="201">
                  <c:v>2</c:v>
                </c:pt>
                <c:pt idx="202">
                  <c:v>2</c:v>
                </c:pt>
                <c:pt idx="203">
                  <c:v>30</c:v>
                </c:pt>
                <c:pt idx="204">
                  <c:v>7</c:v>
                </c:pt>
                <c:pt idx="205">
                  <c:v>6</c:v>
                </c:pt>
                <c:pt idx="206">
                  <c:v>6</c:v>
                </c:pt>
                <c:pt idx="207">
                  <c:v>10</c:v>
                </c:pt>
                <c:pt idx="208">
                  <c:v>20</c:v>
                </c:pt>
                <c:pt idx="209">
                  <c:v>1</c:v>
                </c:pt>
                <c:pt idx="210">
                  <c:v>8</c:v>
                </c:pt>
                <c:pt idx="211">
                  <c:v>1</c:v>
                </c:pt>
                <c:pt idx="212">
                  <c:v>2</c:v>
                </c:pt>
                <c:pt idx="213">
                  <c:v>6</c:v>
                </c:pt>
                <c:pt idx="214">
                  <c:v>37</c:v>
                </c:pt>
                <c:pt idx="215">
                  <c:v>50</c:v>
                </c:pt>
                <c:pt idx="216">
                  <c:v>5</c:v>
                </c:pt>
                <c:pt idx="217">
                  <c:v>5</c:v>
                </c:pt>
                <c:pt idx="218">
                  <c:v>5</c:v>
                </c:pt>
                <c:pt idx="219">
                  <c:v>1</c:v>
                </c:pt>
                <c:pt idx="220">
                  <c:v>3</c:v>
                </c:pt>
                <c:pt idx="221">
                  <c:v>3</c:v>
                </c:pt>
                <c:pt idx="222">
                  <c:v>17</c:v>
                </c:pt>
                <c:pt idx="223">
                  <c:v>18</c:v>
                </c:pt>
                <c:pt idx="224">
                  <c:v>5</c:v>
                </c:pt>
                <c:pt idx="225">
                  <c:v>19</c:v>
                </c:pt>
                <c:pt idx="226">
                  <c:v>10</c:v>
                </c:pt>
                <c:pt idx="227">
                  <c:v>8</c:v>
                </c:pt>
                <c:pt idx="228">
                  <c:v>8</c:v>
                </c:pt>
                <c:pt idx="229">
                  <c:v>4</c:v>
                </c:pt>
                <c:pt idx="230">
                  <c:v>1</c:v>
                </c:pt>
                <c:pt idx="231">
                  <c:v>4</c:v>
                </c:pt>
                <c:pt idx="232">
                  <c:v>5</c:v>
                </c:pt>
                <c:pt idx="233">
                  <c:v>19</c:v>
                </c:pt>
                <c:pt idx="234">
                  <c:v>7</c:v>
                </c:pt>
                <c:pt idx="235">
                  <c:v>1</c:v>
                </c:pt>
                <c:pt idx="236">
                  <c:v>7</c:v>
                </c:pt>
                <c:pt idx="237">
                  <c:v>102</c:v>
                </c:pt>
                <c:pt idx="238">
                  <c:v>4</c:v>
                </c:pt>
                <c:pt idx="239">
                  <c:v>62</c:v>
                </c:pt>
                <c:pt idx="240">
                  <c:v>1</c:v>
                </c:pt>
                <c:pt idx="241">
                  <c:v>2</c:v>
                </c:pt>
                <c:pt idx="242">
                  <c:v>7</c:v>
                </c:pt>
                <c:pt idx="243">
                  <c:v>60</c:v>
                </c:pt>
                <c:pt idx="244">
                  <c:v>31</c:v>
                </c:pt>
                <c:pt idx="245">
                  <c:v>5</c:v>
                </c:pt>
                <c:pt idx="246">
                  <c:v>9</c:v>
                </c:pt>
                <c:pt idx="247">
                  <c:v>14</c:v>
                </c:pt>
                <c:pt idx="248">
                  <c:v>3</c:v>
                </c:pt>
                <c:pt idx="249">
                  <c:v>8</c:v>
                </c:pt>
                <c:pt idx="250">
                  <c:v>8</c:v>
                </c:pt>
                <c:pt idx="251">
                  <c:v>1</c:v>
                </c:pt>
                <c:pt idx="252">
                  <c:v>7</c:v>
                </c:pt>
                <c:pt idx="253">
                  <c:v>9</c:v>
                </c:pt>
                <c:pt idx="254">
                  <c:v>7</c:v>
                </c:pt>
                <c:pt idx="255">
                  <c:v>7</c:v>
                </c:pt>
                <c:pt idx="256">
                  <c:v>7</c:v>
                </c:pt>
                <c:pt idx="257">
                  <c:v>6</c:v>
                </c:pt>
                <c:pt idx="258">
                  <c:v>7</c:v>
                </c:pt>
                <c:pt idx="259">
                  <c:v>1</c:v>
                </c:pt>
                <c:pt idx="260">
                  <c:v>2</c:v>
                </c:pt>
                <c:pt idx="261">
                  <c:v>1</c:v>
                </c:pt>
                <c:pt idx="262">
                  <c:v>9</c:v>
                </c:pt>
                <c:pt idx="263">
                  <c:v>1</c:v>
                </c:pt>
                <c:pt idx="264">
                  <c:v>7</c:v>
                </c:pt>
                <c:pt idx="265">
                  <c:v>14</c:v>
                </c:pt>
                <c:pt idx="266">
                  <c:v>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F13-4C04-AA53-82738F673145}"/>
            </c:ext>
          </c:extLst>
        </c:ser>
        <c:ser>
          <c:idx val="1"/>
          <c:order val="1"/>
          <c:tx>
            <c:strRef>
              <c:f>HertzNegBin_5!$D$1</c:f>
              <c:strCache>
                <c:ptCount val="1"/>
                <c:pt idx="0">
                  <c:v>predicted_negbin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HertzNegBin_5!$D$2:$D$268</c:f>
              <c:numCache>
                <c:formatCode>General</c:formatCode>
                <c:ptCount val="267"/>
                <c:pt idx="0">
                  <c:v>11.095000000000001</c:v>
                </c:pt>
                <c:pt idx="1">
                  <c:v>4.8330000000000002</c:v>
                </c:pt>
                <c:pt idx="2">
                  <c:v>7.1360000000000001</c:v>
                </c:pt>
                <c:pt idx="3">
                  <c:v>7.5140000000000002</c:v>
                </c:pt>
                <c:pt idx="4">
                  <c:v>5.0880000000000001</c:v>
                </c:pt>
                <c:pt idx="5">
                  <c:v>7.1360000000000001</c:v>
                </c:pt>
                <c:pt idx="6">
                  <c:v>7.1360000000000001</c:v>
                </c:pt>
                <c:pt idx="7">
                  <c:v>11.095000000000001</c:v>
                </c:pt>
                <c:pt idx="8">
                  <c:v>5.0880000000000001</c:v>
                </c:pt>
                <c:pt idx="9">
                  <c:v>5.0880000000000001</c:v>
                </c:pt>
                <c:pt idx="10">
                  <c:v>7.1360000000000001</c:v>
                </c:pt>
                <c:pt idx="11">
                  <c:v>11.095000000000001</c:v>
                </c:pt>
                <c:pt idx="12">
                  <c:v>7.1360000000000001</c:v>
                </c:pt>
                <c:pt idx="13">
                  <c:v>11.682</c:v>
                </c:pt>
                <c:pt idx="14">
                  <c:v>7.1360000000000001</c:v>
                </c:pt>
                <c:pt idx="15">
                  <c:v>7.1360000000000001</c:v>
                </c:pt>
                <c:pt idx="16">
                  <c:v>7.1360000000000001</c:v>
                </c:pt>
                <c:pt idx="17">
                  <c:v>7.9109999999999996</c:v>
                </c:pt>
                <c:pt idx="18">
                  <c:v>5.0880000000000001</c:v>
                </c:pt>
                <c:pt idx="19">
                  <c:v>7.1360000000000001</c:v>
                </c:pt>
                <c:pt idx="20">
                  <c:v>7.1360000000000001</c:v>
                </c:pt>
                <c:pt idx="21">
                  <c:v>7.1360000000000001</c:v>
                </c:pt>
                <c:pt idx="22">
                  <c:v>7.1360000000000001</c:v>
                </c:pt>
                <c:pt idx="23">
                  <c:v>4.8330000000000002</c:v>
                </c:pt>
                <c:pt idx="24">
                  <c:v>69.44</c:v>
                </c:pt>
                <c:pt idx="25">
                  <c:v>24.050999999999998</c:v>
                </c:pt>
                <c:pt idx="26">
                  <c:v>4.8330000000000002</c:v>
                </c:pt>
                <c:pt idx="27">
                  <c:v>7.1360000000000001</c:v>
                </c:pt>
                <c:pt idx="28">
                  <c:v>4.8330000000000002</c:v>
                </c:pt>
                <c:pt idx="29">
                  <c:v>7.1360000000000001</c:v>
                </c:pt>
                <c:pt idx="30">
                  <c:v>4.8330000000000002</c:v>
                </c:pt>
                <c:pt idx="31">
                  <c:v>26.821000000000002</c:v>
                </c:pt>
                <c:pt idx="32">
                  <c:v>5.94</c:v>
                </c:pt>
                <c:pt idx="33">
                  <c:v>5.3579999999999997</c:v>
                </c:pt>
                <c:pt idx="34">
                  <c:v>11.095000000000001</c:v>
                </c:pt>
                <c:pt idx="35">
                  <c:v>4.8330000000000002</c:v>
                </c:pt>
                <c:pt idx="36">
                  <c:v>7.1360000000000001</c:v>
                </c:pt>
                <c:pt idx="37">
                  <c:v>7.1360000000000001</c:v>
                </c:pt>
                <c:pt idx="38">
                  <c:v>8.33</c:v>
                </c:pt>
                <c:pt idx="39">
                  <c:v>7.1360000000000001</c:v>
                </c:pt>
                <c:pt idx="40">
                  <c:v>11.682</c:v>
                </c:pt>
                <c:pt idx="41">
                  <c:v>4.8330000000000002</c:v>
                </c:pt>
                <c:pt idx="42">
                  <c:v>26.062000000000001</c:v>
                </c:pt>
                <c:pt idx="43">
                  <c:v>7.5140000000000002</c:v>
                </c:pt>
                <c:pt idx="44">
                  <c:v>7.5140000000000002</c:v>
                </c:pt>
                <c:pt idx="45">
                  <c:v>7.1360000000000001</c:v>
                </c:pt>
                <c:pt idx="46">
                  <c:v>7.1360000000000001</c:v>
                </c:pt>
                <c:pt idx="47">
                  <c:v>7.9109999999999996</c:v>
                </c:pt>
                <c:pt idx="48">
                  <c:v>7.1360000000000001</c:v>
                </c:pt>
                <c:pt idx="49">
                  <c:v>17.251000000000001</c:v>
                </c:pt>
                <c:pt idx="50">
                  <c:v>11.095000000000001</c:v>
                </c:pt>
                <c:pt idx="51">
                  <c:v>4.8330000000000002</c:v>
                </c:pt>
                <c:pt idx="52">
                  <c:v>5.3579999999999997</c:v>
                </c:pt>
                <c:pt idx="53">
                  <c:v>19.125</c:v>
                </c:pt>
                <c:pt idx="54">
                  <c:v>4.8330000000000002</c:v>
                </c:pt>
                <c:pt idx="55">
                  <c:v>5.3579999999999997</c:v>
                </c:pt>
                <c:pt idx="56">
                  <c:v>7.5140000000000002</c:v>
                </c:pt>
                <c:pt idx="57">
                  <c:v>7.1360000000000001</c:v>
                </c:pt>
                <c:pt idx="58">
                  <c:v>7.1360000000000001</c:v>
                </c:pt>
                <c:pt idx="59">
                  <c:v>7.5140000000000002</c:v>
                </c:pt>
                <c:pt idx="60">
                  <c:v>7.5140000000000002</c:v>
                </c:pt>
                <c:pt idx="61">
                  <c:v>7.1360000000000001</c:v>
                </c:pt>
                <c:pt idx="62">
                  <c:v>7.1360000000000001</c:v>
                </c:pt>
                <c:pt idx="63">
                  <c:v>7.1360000000000001</c:v>
                </c:pt>
                <c:pt idx="64">
                  <c:v>11.095000000000001</c:v>
                </c:pt>
                <c:pt idx="65">
                  <c:v>4.8330000000000002</c:v>
                </c:pt>
                <c:pt idx="66">
                  <c:v>12.301</c:v>
                </c:pt>
                <c:pt idx="67">
                  <c:v>14.359</c:v>
                </c:pt>
                <c:pt idx="68">
                  <c:v>7.1360000000000001</c:v>
                </c:pt>
                <c:pt idx="69">
                  <c:v>7.9109999999999996</c:v>
                </c:pt>
                <c:pt idx="70">
                  <c:v>7.5140000000000002</c:v>
                </c:pt>
                <c:pt idx="71">
                  <c:v>7.1360000000000001</c:v>
                </c:pt>
                <c:pt idx="72">
                  <c:v>26.821000000000002</c:v>
                </c:pt>
                <c:pt idx="73">
                  <c:v>11.095000000000001</c:v>
                </c:pt>
                <c:pt idx="74">
                  <c:v>4.8330000000000002</c:v>
                </c:pt>
                <c:pt idx="75">
                  <c:v>7.1360000000000001</c:v>
                </c:pt>
                <c:pt idx="76">
                  <c:v>7.1360000000000001</c:v>
                </c:pt>
                <c:pt idx="77">
                  <c:v>7.1360000000000001</c:v>
                </c:pt>
                <c:pt idx="78">
                  <c:v>20.137</c:v>
                </c:pt>
                <c:pt idx="79">
                  <c:v>7.5140000000000002</c:v>
                </c:pt>
                <c:pt idx="80">
                  <c:v>4.8330000000000002</c:v>
                </c:pt>
                <c:pt idx="81">
                  <c:v>7.1360000000000001</c:v>
                </c:pt>
                <c:pt idx="82">
                  <c:v>26.062000000000001</c:v>
                </c:pt>
                <c:pt idx="83">
                  <c:v>7.1360000000000001</c:v>
                </c:pt>
                <c:pt idx="84">
                  <c:v>7.1360000000000001</c:v>
                </c:pt>
                <c:pt idx="85">
                  <c:v>7.1360000000000001</c:v>
                </c:pt>
                <c:pt idx="86">
                  <c:v>13.637</c:v>
                </c:pt>
                <c:pt idx="87">
                  <c:v>11.682</c:v>
                </c:pt>
                <c:pt idx="88">
                  <c:v>4.8330000000000002</c:v>
                </c:pt>
                <c:pt idx="89">
                  <c:v>7.1360000000000001</c:v>
                </c:pt>
                <c:pt idx="90">
                  <c:v>19.125</c:v>
                </c:pt>
                <c:pt idx="91">
                  <c:v>5.0880000000000001</c:v>
                </c:pt>
                <c:pt idx="92">
                  <c:v>5.3579999999999997</c:v>
                </c:pt>
                <c:pt idx="93">
                  <c:v>7.5140000000000002</c:v>
                </c:pt>
                <c:pt idx="94">
                  <c:v>7.1360000000000001</c:v>
                </c:pt>
                <c:pt idx="95">
                  <c:v>7.1360000000000001</c:v>
                </c:pt>
                <c:pt idx="96">
                  <c:v>11.095000000000001</c:v>
                </c:pt>
                <c:pt idx="97">
                  <c:v>7.1360000000000001</c:v>
                </c:pt>
                <c:pt idx="98">
                  <c:v>7.1360000000000001</c:v>
                </c:pt>
                <c:pt idx="99">
                  <c:v>7.1360000000000001</c:v>
                </c:pt>
                <c:pt idx="100">
                  <c:v>7.1360000000000001</c:v>
                </c:pt>
                <c:pt idx="101">
                  <c:v>11.095000000000001</c:v>
                </c:pt>
                <c:pt idx="102">
                  <c:v>7.1360000000000001</c:v>
                </c:pt>
                <c:pt idx="103">
                  <c:v>7.1360000000000001</c:v>
                </c:pt>
                <c:pt idx="104">
                  <c:v>19.125</c:v>
                </c:pt>
                <c:pt idx="105">
                  <c:v>64.837999999999994</c:v>
                </c:pt>
                <c:pt idx="106">
                  <c:v>11.095000000000001</c:v>
                </c:pt>
                <c:pt idx="107">
                  <c:v>11.095000000000001</c:v>
                </c:pt>
                <c:pt idx="108">
                  <c:v>7.1360000000000001</c:v>
                </c:pt>
                <c:pt idx="109">
                  <c:v>12.301</c:v>
                </c:pt>
                <c:pt idx="110">
                  <c:v>11.095000000000001</c:v>
                </c:pt>
                <c:pt idx="111">
                  <c:v>7.1360000000000001</c:v>
                </c:pt>
                <c:pt idx="112">
                  <c:v>7.1360000000000001</c:v>
                </c:pt>
                <c:pt idx="113">
                  <c:v>4.8330000000000002</c:v>
                </c:pt>
                <c:pt idx="114">
                  <c:v>7.1360000000000001</c:v>
                </c:pt>
                <c:pt idx="115">
                  <c:v>7.1360000000000001</c:v>
                </c:pt>
                <c:pt idx="116">
                  <c:v>64.837999999999994</c:v>
                </c:pt>
                <c:pt idx="117">
                  <c:v>7.1360000000000001</c:v>
                </c:pt>
                <c:pt idx="118">
                  <c:v>4.8330000000000002</c:v>
                </c:pt>
                <c:pt idx="119">
                  <c:v>11.682</c:v>
                </c:pt>
                <c:pt idx="120">
                  <c:v>59.835000000000001</c:v>
                </c:pt>
                <c:pt idx="121">
                  <c:v>11.095000000000001</c:v>
                </c:pt>
                <c:pt idx="122">
                  <c:v>7.1360000000000001</c:v>
                </c:pt>
                <c:pt idx="123">
                  <c:v>7.1360000000000001</c:v>
                </c:pt>
                <c:pt idx="124">
                  <c:v>5.0880000000000001</c:v>
                </c:pt>
                <c:pt idx="125">
                  <c:v>4.8330000000000002</c:v>
                </c:pt>
                <c:pt idx="126">
                  <c:v>18.164000000000001</c:v>
                </c:pt>
                <c:pt idx="127">
                  <c:v>7.1360000000000001</c:v>
                </c:pt>
                <c:pt idx="128">
                  <c:v>11.095000000000001</c:v>
                </c:pt>
                <c:pt idx="129">
                  <c:v>17.251000000000001</c:v>
                </c:pt>
                <c:pt idx="130">
                  <c:v>7.1360000000000001</c:v>
                </c:pt>
                <c:pt idx="131">
                  <c:v>7.5140000000000002</c:v>
                </c:pt>
                <c:pt idx="132">
                  <c:v>17.251000000000001</c:v>
                </c:pt>
                <c:pt idx="133">
                  <c:v>7.1360000000000001</c:v>
                </c:pt>
                <c:pt idx="134">
                  <c:v>11.095000000000001</c:v>
                </c:pt>
                <c:pt idx="135">
                  <c:v>7.1360000000000001</c:v>
                </c:pt>
                <c:pt idx="136">
                  <c:v>4.8330000000000002</c:v>
                </c:pt>
                <c:pt idx="137">
                  <c:v>26.821000000000002</c:v>
                </c:pt>
                <c:pt idx="138">
                  <c:v>5.641</c:v>
                </c:pt>
                <c:pt idx="139">
                  <c:v>4.8330000000000002</c:v>
                </c:pt>
                <c:pt idx="140">
                  <c:v>11.682</c:v>
                </c:pt>
                <c:pt idx="141">
                  <c:v>11.095000000000001</c:v>
                </c:pt>
                <c:pt idx="142">
                  <c:v>7.5140000000000002</c:v>
                </c:pt>
                <c:pt idx="143">
                  <c:v>4.8330000000000002</c:v>
                </c:pt>
                <c:pt idx="144">
                  <c:v>7.1360000000000001</c:v>
                </c:pt>
                <c:pt idx="145">
                  <c:v>4.8330000000000002</c:v>
                </c:pt>
                <c:pt idx="146">
                  <c:v>11.095000000000001</c:v>
                </c:pt>
                <c:pt idx="147">
                  <c:v>7.1360000000000001</c:v>
                </c:pt>
                <c:pt idx="148">
                  <c:v>7.1360000000000001</c:v>
                </c:pt>
                <c:pt idx="149">
                  <c:v>4.8330000000000002</c:v>
                </c:pt>
                <c:pt idx="150">
                  <c:v>17.251000000000001</c:v>
                </c:pt>
                <c:pt idx="151">
                  <c:v>7.1360000000000001</c:v>
                </c:pt>
                <c:pt idx="152">
                  <c:v>13.637</c:v>
                </c:pt>
                <c:pt idx="153">
                  <c:v>11.095000000000001</c:v>
                </c:pt>
                <c:pt idx="154">
                  <c:v>7.9109999999999996</c:v>
                </c:pt>
                <c:pt idx="155">
                  <c:v>4.8330000000000002</c:v>
                </c:pt>
                <c:pt idx="156">
                  <c:v>8.7710000000000008</c:v>
                </c:pt>
                <c:pt idx="157">
                  <c:v>7.1360000000000001</c:v>
                </c:pt>
                <c:pt idx="158">
                  <c:v>7.1360000000000001</c:v>
                </c:pt>
                <c:pt idx="159">
                  <c:v>17.251000000000001</c:v>
                </c:pt>
                <c:pt idx="160">
                  <c:v>11.095000000000001</c:v>
                </c:pt>
                <c:pt idx="161">
                  <c:v>7.1360000000000001</c:v>
                </c:pt>
                <c:pt idx="162">
                  <c:v>4.8330000000000002</c:v>
                </c:pt>
                <c:pt idx="163">
                  <c:v>7.5140000000000002</c:v>
                </c:pt>
                <c:pt idx="164">
                  <c:v>7.1360000000000001</c:v>
                </c:pt>
                <c:pt idx="165">
                  <c:v>4.8330000000000002</c:v>
                </c:pt>
                <c:pt idx="166">
                  <c:v>7.9109999999999996</c:v>
                </c:pt>
                <c:pt idx="167">
                  <c:v>11.682</c:v>
                </c:pt>
                <c:pt idx="168">
                  <c:v>7.1360000000000001</c:v>
                </c:pt>
                <c:pt idx="169">
                  <c:v>7.5140000000000002</c:v>
                </c:pt>
                <c:pt idx="170">
                  <c:v>4.8330000000000002</c:v>
                </c:pt>
                <c:pt idx="171">
                  <c:v>11.095000000000001</c:v>
                </c:pt>
                <c:pt idx="172">
                  <c:v>7.5140000000000002</c:v>
                </c:pt>
                <c:pt idx="173">
                  <c:v>7.1360000000000001</c:v>
                </c:pt>
                <c:pt idx="174">
                  <c:v>5.0880000000000001</c:v>
                </c:pt>
                <c:pt idx="175">
                  <c:v>11.095000000000001</c:v>
                </c:pt>
                <c:pt idx="176">
                  <c:v>11.095000000000001</c:v>
                </c:pt>
                <c:pt idx="177">
                  <c:v>26.821000000000002</c:v>
                </c:pt>
                <c:pt idx="178">
                  <c:v>7.1360000000000001</c:v>
                </c:pt>
                <c:pt idx="179">
                  <c:v>11.682</c:v>
                </c:pt>
                <c:pt idx="180">
                  <c:v>17.251000000000001</c:v>
                </c:pt>
                <c:pt idx="181">
                  <c:v>26.821000000000002</c:v>
                </c:pt>
                <c:pt idx="182">
                  <c:v>4.8330000000000002</c:v>
                </c:pt>
                <c:pt idx="183">
                  <c:v>7.1360000000000001</c:v>
                </c:pt>
                <c:pt idx="184">
                  <c:v>7.1360000000000001</c:v>
                </c:pt>
                <c:pt idx="185">
                  <c:v>4.8330000000000002</c:v>
                </c:pt>
                <c:pt idx="186">
                  <c:v>7.1360000000000001</c:v>
                </c:pt>
                <c:pt idx="187">
                  <c:v>4.8330000000000002</c:v>
                </c:pt>
                <c:pt idx="188">
                  <c:v>75.688999999999993</c:v>
                </c:pt>
                <c:pt idx="189">
                  <c:v>17.251000000000001</c:v>
                </c:pt>
                <c:pt idx="190">
                  <c:v>117.682</c:v>
                </c:pt>
                <c:pt idx="191">
                  <c:v>4.8330000000000002</c:v>
                </c:pt>
                <c:pt idx="192">
                  <c:v>7.1360000000000001</c:v>
                </c:pt>
                <c:pt idx="193">
                  <c:v>7.1360000000000001</c:v>
                </c:pt>
                <c:pt idx="194">
                  <c:v>11.682</c:v>
                </c:pt>
                <c:pt idx="195">
                  <c:v>7.1360000000000001</c:v>
                </c:pt>
                <c:pt idx="196">
                  <c:v>11.095000000000001</c:v>
                </c:pt>
                <c:pt idx="197">
                  <c:v>4.8330000000000002</c:v>
                </c:pt>
                <c:pt idx="198">
                  <c:v>5.3579999999999997</c:v>
                </c:pt>
                <c:pt idx="199">
                  <c:v>11.682</c:v>
                </c:pt>
                <c:pt idx="200">
                  <c:v>7.1360000000000001</c:v>
                </c:pt>
                <c:pt idx="201">
                  <c:v>7.1360000000000001</c:v>
                </c:pt>
                <c:pt idx="202">
                  <c:v>4.8330000000000002</c:v>
                </c:pt>
                <c:pt idx="203">
                  <c:v>17.251000000000001</c:v>
                </c:pt>
                <c:pt idx="204">
                  <c:v>7.1360000000000001</c:v>
                </c:pt>
                <c:pt idx="205">
                  <c:v>11.095000000000001</c:v>
                </c:pt>
                <c:pt idx="206">
                  <c:v>7.1360000000000001</c:v>
                </c:pt>
                <c:pt idx="207">
                  <c:v>7.1360000000000001</c:v>
                </c:pt>
                <c:pt idx="208">
                  <c:v>7.1360000000000001</c:v>
                </c:pt>
                <c:pt idx="209">
                  <c:v>4.8330000000000002</c:v>
                </c:pt>
                <c:pt idx="210">
                  <c:v>7.1360000000000001</c:v>
                </c:pt>
                <c:pt idx="211">
                  <c:v>7.1360000000000001</c:v>
                </c:pt>
                <c:pt idx="212">
                  <c:v>7.1360000000000001</c:v>
                </c:pt>
                <c:pt idx="213">
                  <c:v>5.0880000000000001</c:v>
                </c:pt>
                <c:pt idx="214">
                  <c:v>7.1360000000000001</c:v>
                </c:pt>
                <c:pt idx="215">
                  <c:v>7.1360000000000001</c:v>
                </c:pt>
                <c:pt idx="216">
                  <c:v>7.1360000000000001</c:v>
                </c:pt>
                <c:pt idx="217">
                  <c:v>7.5140000000000002</c:v>
                </c:pt>
                <c:pt idx="218">
                  <c:v>7.1360000000000001</c:v>
                </c:pt>
                <c:pt idx="219">
                  <c:v>4.8330000000000002</c:v>
                </c:pt>
                <c:pt idx="220">
                  <c:v>7.9109999999999996</c:v>
                </c:pt>
                <c:pt idx="221">
                  <c:v>7.1360000000000001</c:v>
                </c:pt>
                <c:pt idx="222">
                  <c:v>7.1360000000000001</c:v>
                </c:pt>
                <c:pt idx="223">
                  <c:v>17.251000000000001</c:v>
                </c:pt>
                <c:pt idx="224">
                  <c:v>4.8330000000000002</c:v>
                </c:pt>
                <c:pt idx="225">
                  <c:v>11.682</c:v>
                </c:pt>
                <c:pt idx="226">
                  <c:v>11.095000000000001</c:v>
                </c:pt>
                <c:pt idx="227">
                  <c:v>11.095000000000001</c:v>
                </c:pt>
                <c:pt idx="228">
                  <c:v>7.1360000000000001</c:v>
                </c:pt>
                <c:pt idx="229">
                  <c:v>7.5140000000000002</c:v>
                </c:pt>
                <c:pt idx="230">
                  <c:v>4.8330000000000002</c:v>
                </c:pt>
                <c:pt idx="231">
                  <c:v>7.1360000000000001</c:v>
                </c:pt>
                <c:pt idx="232">
                  <c:v>7.5140000000000002</c:v>
                </c:pt>
                <c:pt idx="233">
                  <c:v>17.251000000000001</c:v>
                </c:pt>
                <c:pt idx="234">
                  <c:v>5.641</c:v>
                </c:pt>
                <c:pt idx="235">
                  <c:v>4.8330000000000002</c:v>
                </c:pt>
                <c:pt idx="236">
                  <c:v>7.1360000000000001</c:v>
                </c:pt>
                <c:pt idx="237">
                  <c:v>915.98900000000003</c:v>
                </c:pt>
                <c:pt idx="238">
                  <c:v>4.8330000000000002</c:v>
                </c:pt>
                <c:pt idx="239">
                  <c:v>88.355999999999995</c:v>
                </c:pt>
                <c:pt idx="240">
                  <c:v>7.1360000000000001</c:v>
                </c:pt>
                <c:pt idx="241">
                  <c:v>4.8330000000000002</c:v>
                </c:pt>
                <c:pt idx="242">
                  <c:v>7.5140000000000002</c:v>
                </c:pt>
                <c:pt idx="243">
                  <c:v>7.1360000000000001</c:v>
                </c:pt>
                <c:pt idx="244">
                  <c:v>7.5140000000000002</c:v>
                </c:pt>
                <c:pt idx="245">
                  <c:v>5.641</c:v>
                </c:pt>
                <c:pt idx="246">
                  <c:v>7.1360000000000001</c:v>
                </c:pt>
                <c:pt idx="247">
                  <c:v>7.1360000000000001</c:v>
                </c:pt>
                <c:pt idx="248">
                  <c:v>7.1360000000000001</c:v>
                </c:pt>
                <c:pt idx="249">
                  <c:v>7.1360000000000001</c:v>
                </c:pt>
                <c:pt idx="250">
                  <c:v>17.251000000000001</c:v>
                </c:pt>
                <c:pt idx="251">
                  <c:v>7.1360000000000001</c:v>
                </c:pt>
                <c:pt idx="252">
                  <c:v>7.1360000000000001</c:v>
                </c:pt>
                <c:pt idx="253">
                  <c:v>7.1360000000000001</c:v>
                </c:pt>
                <c:pt idx="254">
                  <c:v>7.5140000000000002</c:v>
                </c:pt>
                <c:pt idx="255">
                  <c:v>7.1360000000000001</c:v>
                </c:pt>
                <c:pt idx="256">
                  <c:v>7.1360000000000001</c:v>
                </c:pt>
                <c:pt idx="257">
                  <c:v>11.095000000000001</c:v>
                </c:pt>
                <c:pt idx="258">
                  <c:v>7.1360000000000001</c:v>
                </c:pt>
                <c:pt idx="259">
                  <c:v>4.8330000000000002</c:v>
                </c:pt>
                <c:pt idx="260">
                  <c:v>7.5140000000000002</c:v>
                </c:pt>
                <c:pt idx="261">
                  <c:v>7.1360000000000001</c:v>
                </c:pt>
                <c:pt idx="262">
                  <c:v>7.5140000000000002</c:v>
                </c:pt>
                <c:pt idx="263">
                  <c:v>4.8330000000000002</c:v>
                </c:pt>
                <c:pt idx="264">
                  <c:v>7.1360000000000001</c:v>
                </c:pt>
                <c:pt idx="265">
                  <c:v>5.94</c:v>
                </c:pt>
                <c:pt idx="266">
                  <c:v>7.1360000000000001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F13-4C04-AA53-82738F6731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5536528"/>
        <c:axId val="1"/>
      </c:lineChart>
      <c:catAx>
        <c:axId val="395536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"/>
        <c:crosses val="autoZero"/>
        <c:auto val="1"/>
        <c:lblAlgn val="ctr"/>
        <c:lblOffset val="100"/>
        <c:noMultiLvlLbl val="0"/>
      </c:catAx>
      <c:valAx>
        <c:axId val="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5536528"/>
        <c:crosses val="autoZero"/>
        <c:crossBetween val="between"/>
      </c:valAx>
      <c:spPr>
        <a:noFill/>
        <a:ln w="25400">
          <a:noFill/>
        </a:ln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CFCCA442-8CD6-4D53-ABFD-5305682809B0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29677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7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70B0CC5A-6EC1-4769-AEFA-D1AB8D256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302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840" cy="466434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1"/>
            <a:ext cx="3037840" cy="466434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r">
              <a:defRPr sz="1200"/>
            </a:lvl1pPr>
          </a:lstStyle>
          <a:p>
            <a:fld id="{B4587DD8-2F10-4797-B61F-3BE74CE7BA99}" type="datetimeFigureOut">
              <a:rPr lang="en-US" smtClean="0"/>
              <a:t>10/20/2017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67" tIns="46584" rIns="93167" bIns="4658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3"/>
            <a:ext cx="5608320" cy="3660458"/>
          </a:xfrm>
          <a:prstGeom prst="rect">
            <a:avLst/>
          </a:prstGeom>
        </p:spPr>
        <p:txBody>
          <a:bodyPr vert="horz" lIns="93167" tIns="46584" rIns="93167" bIns="4658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3037840" cy="466433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8"/>
            <a:ext cx="3037840" cy="466433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algn="r">
              <a:defRPr sz="1200"/>
            </a:lvl1pPr>
          </a:lstStyle>
          <a:p>
            <a:fld id="{C4F21C7B-7857-48DB-886E-BD02195A3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309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15" tIns="91415" rIns="91415" bIns="91415" anchor="ctr" anchorCtr="0">
            <a:noAutofit/>
          </a:bodyPr>
          <a:lstStyle/>
          <a:p>
            <a:endParaRPr/>
          </a:p>
        </p:txBody>
      </p:sp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3588" cy="34305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7208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15" tIns="91415" rIns="91415" bIns="91415" anchor="ctr" anchorCtr="0">
            <a:noAutofit/>
          </a:bodyPr>
          <a:lstStyle/>
          <a:p>
            <a:endParaRPr dirty="0"/>
          </a:p>
        </p:txBody>
      </p:sp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3588" cy="34305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9606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15" tIns="91415" rIns="91415" bIns="91415" anchor="ctr" anchorCtr="0">
            <a:noAutofit/>
          </a:bodyPr>
          <a:lstStyle/>
          <a:p>
            <a:endParaRPr/>
          </a:p>
        </p:txBody>
      </p:sp>
      <p:sp>
        <p:nvSpPr>
          <p:cNvPr id="189" name="Shape 18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3588" cy="34305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8956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0218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02393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8568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82303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0881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6507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095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547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31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03709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54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1674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8540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085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323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993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602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583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667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523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20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799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663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1556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A422C-EEF3-4B63-9514-C9E743F9F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772400" cy="1825096"/>
          </a:xfrm>
        </p:spPr>
        <p:txBody>
          <a:bodyPr>
            <a:noAutofit/>
          </a:bodyPr>
          <a:lstStyle/>
          <a:p>
            <a:r>
              <a:rPr lang="en-US" altLang="zh-TW" sz="4400" dirty="0" smtClean="0"/>
              <a:t>Case5:</a:t>
            </a:r>
            <a:r>
              <a:rPr lang="en-US" altLang="zh-TW" sz="4400" dirty="0"/>
              <a:t/>
            </a:r>
            <a:br>
              <a:rPr lang="en-US" altLang="zh-TW" sz="4400" dirty="0"/>
            </a:br>
            <a:r>
              <a:rPr lang="en-US" altLang="zh-TW" sz="4400" dirty="0"/>
              <a:t>Hertz car </a:t>
            </a:r>
            <a:r>
              <a:rPr lang="en-US" altLang="zh-TW" sz="4400" dirty="0" smtClean="0"/>
              <a:t>rental</a:t>
            </a:r>
            <a:r>
              <a:rPr lang="en-US" altLang="zh-TW" sz="4400" dirty="0" smtClean="0"/>
              <a:t/>
            </a:r>
            <a:br>
              <a:rPr lang="en-US" altLang="zh-TW" sz="4400" dirty="0" smtClean="0"/>
            </a:br>
            <a:r>
              <a:rPr lang="en-US" altLang="zh-TW" sz="4400" dirty="0" smtClean="0"/>
              <a:t>– </a:t>
            </a:r>
            <a:r>
              <a:rPr lang="en-US" altLang="zh-TW" sz="4400" dirty="0" smtClean="0"/>
              <a:t>Segmentation &amp; </a:t>
            </a:r>
            <a:r>
              <a:rPr lang="en-US" altLang="zh-TW" sz="4400" dirty="0" smtClean="0"/>
              <a:t>Poisson </a:t>
            </a:r>
            <a:r>
              <a:rPr lang="en-US" altLang="zh-TW" sz="4400" dirty="0" err="1" smtClean="0"/>
              <a:t>Negbin</a:t>
            </a:r>
            <a:endParaRPr lang="zh-TW" alt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AC42D-544E-47C9-967A-021312AEE5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9236" y="3874248"/>
            <a:ext cx="7500732" cy="1072321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dirty="0"/>
              <a:t>Yu-Min Wang</a:t>
            </a:r>
          </a:p>
          <a:p>
            <a:r>
              <a:rPr lang="en-US" altLang="zh-TW" dirty="0"/>
              <a:t>Fall 2017</a:t>
            </a:r>
          </a:p>
          <a:p>
            <a:r>
              <a:rPr lang="en-US" altLang="zh-TW" dirty="0"/>
              <a:t>MKT 6v99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15715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3694" y="100985"/>
            <a:ext cx="7518700" cy="129302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Clus1 (Silver) Poisson </a:t>
            </a:r>
            <a:r>
              <a:rPr lang="en-US" dirty="0" err="1" smtClean="0"/>
              <a:t>NegBin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NUM_DAYS </a:t>
            </a:r>
            <a:r>
              <a:rPr lang="en-US" dirty="0" smtClean="0"/>
              <a:t>Forecast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6804596"/>
              </p:ext>
            </p:extLst>
          </p:nvPr>
        </p:nvGraphicFramePr>
        <p:xfrm>
          <a:off x="3182471" y="1786918"/>
          <a:ext cx="5764307" cy="39290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469660"/>
              </p:ext>
            </p:extLst>
          </p:nvPr>
        </p:nvGraphicFramePr>
        <p:xfrm>
          <a:off x="183218" y="1786918"/>
          <a:ext cx="2645707" cy="23097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94194">
                  <a:extLst>
                    <a:ext uri="{9D8B030D-6E8A-4147-A177-3AD203B41FA5}">
                      <a16:colId xmlns:a16="http://schemas.microsoft.com/office/drawing/2014/main" val="137842244"/>
                    </a:ext>
                  </a:extLst>
                </a:gridCol>
                <a:gridCol w="772293">
                  <a:extLst>
                    <a:ext uri="{9D8B030D-6E8A-4147-A177-3AD203B41FA5}">
                      <a16:colId xmlns:a16="http://schemas.microsoft.com/office/drawing/2014/main" val="1308912088"/>
                    </a:ext>
                  </a:extLst>
                </a:gridCol>
                <a:gridCol w="579220">
                  <a:extLst>
                    <a:ext uri="{9D8B030D-6E8A-4147-A177-3AD203B41FA5}">
                      <a16:colId xmlns:a16="http://schemas.microsoft.com/office/drawing/2014/main" val="2284436853"/>
                    </a:ext>
                  </a:extLst>
                </a:gridCol>
              </a:tblGrid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</a:t>
                      </a:r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&gt; |t|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863175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Intercept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3.946528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189413723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BRAND_TENURE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5.5522E-05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0.0217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135482994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NUM_BUS_RNTLS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0.013043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333884374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NUM_LEI_RNTLS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0.043057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37554255"/>
                  </a:ext>
                </a:extLst>
              </a:tr>
              <a:tr h="2968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</a:rPr>
                        <a:t>AVG_RENTAL_GAP_MTHS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-0.032756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567515851"/>
                  </a:ext>
                </a:extLst>
              </a:tr>
              <a:tr h="17119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TOTAL_NET_SENT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0.000717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2342559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management_occ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-0.052434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0.0075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44645168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professinal_occ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-0.071787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0.0029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510570607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sales_occ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-0.1229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211864326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bluecollar_occ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-0.077207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0.0267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31312813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EDUC_YEARS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-0.014491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042692466"/>
                  </a:ext>
                </a:extLst>
              </a:tr>
              <a:tr h="17424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_Alpha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0.13548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5947294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3487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3694" y="100985"/>
            <a:ext cx="7518700" cy="129302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Clus2 (</a:t>
            </a:r>
            <a:r>
              <a:rPr lang="en-US" dirty="0" smtClean="0"/>
              <a:t>eld</a:t>
            </a:r>
            <a:r>
              <a:rPr lang="en-US" dirty="0" smtClean="0"/>
              <a:t>er) Poisson </a:t>
            </a:r>
            <a:r>
              <a:rPr lang="en-US" dirty="0" err="1" smtClean="0"/>
              <a:t>NegBin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NUM_DAYS </a:t>
            </a:r>
            <a:r>
              <a:rPr lang="en-US" dirty="0" smtClean="0"/>
              <a:t>Forecast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341027"/>
              </p:ext>
            </p:extLst>
          </p:nvPr>
        </p:nvGraphicFramePr>
        <p:xfrm>
          <a:off x="348503" y="1728787"/>
          <a:ext cx="2781300" cy="25653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60522">
                  <a:extLst>
                    <a:ext uri="{9D8B030D-6E8A-4147-A177-3AD203B41FA5}">
                      <a16:colId xmlns:a16="http://schemas.microsoft.com/office/drawing/2014/main" val="3298151757"/>
                    </a:ext>
                  </a:extLst>
                </a:gridCol>
                <a:gridCol w="811873">
                  <a:extLst>
                    <a:ext uri="{9D8B030D-6E8A-4147-A177-3AD203B41FA5}">
                      <a16:colId xmlns:a16="http://schemas.microsoft.com/office/drawing/2014/main" val="2006415830"/>
                    </a:ext>
                  </a:extLst>
                </a:gridCol>
                <a:gridCol w="608905">
                  <a:extLst>
                    <a:ext uri="{9D8B030D-6E8A-4147-A177-3AD203B41FA5}">
                      <a16:colId xmlns:a16="http://schemas.microsoft.com/office/drawing/2014/main" val="3401708630"/>
                    </a:ext>
                  </a:extLst>
                </a:gridCol>
              </a:tblGrid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</a:t>
                      </a:r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&gt; |t|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170605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Intercept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3.436146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60249644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BRAND_TENURE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0.000122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740469455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</a:rPr>
                        <a:t>NUM_BUS_RNTLS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0.017462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36332424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NUM_LEI_RNTLS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0.063773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132771316"/>
                  </a:ext>
                </a:extLst>
              </a:tr>
              <a:tr h="362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AVG_RENTAL_GAP_MTHS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-0.0221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104666913"/>
                  </a:ext>
                </a:extLst>
              </a:tr>
              <a:tr h="19967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TOTAL_NET_SENT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0.000495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0.0344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748478601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management_occ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-0.073856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227532616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professinal_occ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-0.068072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0.0158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44290406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sales_occ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-0.115409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505218872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bluecollar_occ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-0.084405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0.0505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72221067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EDUC_YEARS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-0.011928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0.0056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132729888"/>
                  </a:ext>
                </a:extLst>
              </a:tr>
              <a:tr h="19033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_Alpha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0.164861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358217800"/>
                  </a:ext>
                </a:extLst>
              </a:tr>
            </a:tbl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574683"/>
              </p:ext>
            </p:extLst>
          </p:nvPr>
        </p:nvGraphicFramePr>
        <p:xfrm>
          <a:off x="3361765" y="1728787"/>
          <a:ext cx="5234547" cy="32555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2474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39271" y="100985"/>
            <a:ext cx="8173123" cy="129302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Clus3 (churned) Poisson </a:t>
            </a:r>
            <a:r>
              <a:rPr lang="en-US" dirty="0" err="1" smtClean="0"/>
              <a:t>NegBin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NUM_DAYS </a:t>
            </a:r>
            <a:r>
              <a:rPr lang="en-US" dirty="0" smtClean="0"/>
              <a:t>Forecast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2093545"/>
              </p:ext>
            </p:extLst>
          </p:nvPr>
        </p:nvGraphicFramePr>
        <p:xfrm>
          <a:off x="149411" y="2005853"/>
          <a:ext cx="2584824" cy="1447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77466">
                  <a:extLst>
                    <a:ext uri="{9D8B030D-6E8A-4147-A177-3AD203B41FA5}">
                      <a16:colId xmlns:a16="http://schemas.microsoft.com/office/drawing/2014/main" val="2897815710"/>
                    </a:ext>
                  </a:extLst>
                </a:gridCol>
                <a:gridCol w="733617">
                  <a:extLst>
                    <a:ext uri="{9D8B030D-6E8A-4147-A177-3AD203B41FA5}">
                      <a16:colId xmlns:a16="http://schemas.microsoft.com/office/drawing/2014/main" val="1797560434"/>
                    </a:ext>
                  </a:extLst>
                </a:gridCol>
                <a:gridCol w="573741">
                  <a:extLst>
                    <a:ext uri="{9D8B030D-6E8A-4147-A177-3AD203B41FA5}">
                      <a16:colId xmlns:a16="http://schemas.microsoft.com/office/drawing/2014/main" val="33374696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</a:t>
                      </a:r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&gt; |t|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04930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</a:rPr>
                        <a:t>Intercept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2.990498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0541638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BRAND_TENURE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0.000133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891771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NUM_BUS_RNTLS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0.020187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5025504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NUM_LEI_RNTLS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0.092582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6515062"/>
                  </a:ext>
                </a:extLst>
              </a:tr>
              <a:tr h="19722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AVG_RENTAL_GAP_MTHS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-0.023818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2298073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_Alpha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0.197362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921416565"/>
                  </a:ext>
                </a:extLst>
              </a:tr>
            </a:tbl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534394"/>
              </p:ext>
            </p:extLst>
          </p:nvPr>
        </p:nvGraphicFramePr>
        <p:xfrm>
          <a:off x="3012141" y="2005853"/>
          <a:ext cx="5847229" cy="31152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07178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99247" y="100985"/>
            <a:ext cx="7913147" cy="129302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Clus4 (golden) Poisson </a:t>
            </a:r>
            <a:r>
              <a:rPr lang="en-US" dirty="0" err="1" smtClean="0"/>
              <a:t>NegBin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NUM_DAYS </a:t>
            </a:r>
            <a:r>
              <a:rPr lang="en-US" dirty="0" smtClean="0"/>
              <a:t>Forecast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403682"/>
              </p:ext>
            </p:extLst>
          </p:nvPr>
        </p:nvGraphicFramePr>
        <p:xfrm>
          <a:off x="549462" y="1846728"/>
          <a:ext cx="2381998" cy="20618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3575">
                  <a:extLst>
                    <a:ext uri="{9D8B030D-6E8A-4147-A177-3AD203B41FA5}">
                      <a16:colId xmlns:a16="http://schemas.microsoft.com/office/drawing/2014/main" val="2781713653"/>
                    </a:ext>
                  </a:extLst>
                </a:gridCol>
                <a:gridCol w="617540">
                  <a:extLst>
                    <a:ext uri="{9D8B030D-6E8A-4147-A177-3AD203B41FA5}">
                      <a16:colId xmlns:a16="http://schemas.microsoft.com/office/drawing/2014/main" val="355552409"/>
                    </a:ext>
                  </a:extLst>
                </a:gridCol>
                <a:gridCol w="590883">
                  <a:extLst>
                    <a:ext uri="{9D8B030D-6E8A-4147-A177-3AD203B41FA5}">
                      <a16:colId xmlns:a16="http://schemas.microsoft.com/office/drawing/2014/main" val="12979930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</a:t>
                      </a:r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&gt; |t|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0997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Intercept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6.2502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718038649"/>
                  </a:ext>
                </a:extLst>
              </a:tr>
              <a:tr h="21963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BRAND_TENURE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-0.000234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029748320"/>
                  </a:ext>
                </a:extLst>
              </a:tr>
              <a:tr h="24204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</a:rPr>
                        <a:t>NUM_BUS_RNTLS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0.003004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28228798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NUM_LEI_RNTLS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0.009994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94714747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management_occ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-0.053375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0.0377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0347363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sales_occ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-0.131982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2416687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bluecollar_occ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-0.12292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0.0115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166931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EDUC_YEARS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-0.017458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503948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_Alpha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0.118264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20334444"/>
                  </a:ext>
                </a:extLst>
              </a:tr>
            </a:tbl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6138886"/>
              </p:ext>
            </p:extLst>
          </p:nvPr>
        </p:nvGraphicFramePr>
        <p:xfrm>
          <a:off x="3284557" y="1846728"/>
          <a:ext cx="5327837" cy="32281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0627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7906" y="118915"/>
            <a:ext cx="8711006" cy="129302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Clus5 (newcomer) Poisson </a:t>
            </a:r>
            <a:r>
              <a:rPr lang="en-US" dirty="0" err="1" smtClean="0"/>
              <a:t>NegBin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NUM_DAYS </a:t>
            </a:r>
            <a:r>
              <a:rPr lang="en-US" dirty="0" smtClean="0"/>
              <a:t>Forecast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4455431"/>
              </p:ext>
            </p:extLst>
          </p:nvPr>
        </p:nvGraphicFramePr>
        <p:xfrm>
          <a:off x="503518" y="2115670"/>
          <a:ext cx="2499660" cy="9849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5312">
                  <a:extLst>
                    <a:ext uri="{9D8B030D-6E8A-4147-A177-3AD203B41FA5}">
                      <a16:colId xmlns:a16="http://schemas.microsoft.com/office/drawing/2014/main" val="1336533025"/>
                    </a:ext>
                  </a:extLst>
                </a:gridCol>
                <a:gridCol w="704450">
                  <a:extLst>
                    <a:ext uri="{9D8B030D-6E8A-4147-A177-3AD203B41FA5}">
                      <a16:colId xmlns:a16="http://schemas.microsoft.com/office/drawing/2014/main" val="1972653884"/>
                    </a:ext>
                  </a:extLst>
                </a:gridCol>
                <a:gridCol w="749898">
                  <a:extLst>
                    <a:ext uri="{9D8B030D-6E8A-4147-A177-3AD203B41FA5}">
                      <a16:colId xmlns:a16="http://schemas.microsoft.com/office/drawing/2014/main" val="15117759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</a:t>
                      </a:r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&gt; |t|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1438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Intercept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 dirty="0">
                          <a:effectLst/>
                        </a:rPr>
                        <a:t>1.523793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130387928"/>
                  </a:ext>
                </a:extLst>
              </a:tr>
              <a:tr h="20730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NUM_BUS_RNTLS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0.051579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 dirty="0">
                          <a:effectLst/>
                        </a:rPr>
                        <a:t>0.0039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701017644"/>
                  </a:ext>
                </a:extLst>
              </a:tr>
              <a:tr h="20618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NUM_LEI_RNTLS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0.441351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8800534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_Alpha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0.40781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79524899"/>
                  </a:ext>
                </a:extLst>
              </a:tr>
            </a:tbl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583827"/>
              </p:ext>
            </p:extLst>
          </p:nvPr>
        </p:nvGraphicFramePr>
        <p:xfrm>
          <a:off x="3478307" y="2115670"/>
          <a:ext cx="5217458" cy="32183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52838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34453" y="100985"/>
            <a:ext cx="6377940" cy="1293028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782192" y="1466850"/>
            <a:ext cx="7725425" cy="4136091"/>
          </a:xfrm>
        </p:spPr>
        <p:txBody>
          <a:bodyPr>
            <a:normAutofit/>
          </a:bodyPr>
          <a:lstStyle/>
          <a:p>
            <a:r>
              <a:rPr lang="en-US" dirty="0" smtClean="0"/>
              <a:t>5 clusters</a:t>
            </a:r>
          </a:p>
          <a:p>
            <a:pPr lvl="1"/>
            <a:r>
              <a:rPr lang="en-US" dirty="0" smtClean="0"/>
              <a:t>Silver</a:t>
            </a:r>
          </a:p>
          <a:p>
            <a:pPr lvl="1"/>
            <a:r>
              <a:rPr lang="en-US" dirty="0" smtClean="0"/>
              <a:t>Elder</a:t>
            </a:r>
          </a:p>
          <a:p>
            <a:pPr lvl="1"/>
            <a:r>
              <a:rPr lang="en-US" dirty="0" smtClean="0"/>
              <a:t>Churned</a:t>
            </a:r>
          </a:p>
          <a:p>
            <a:pPr lvl="1"/>
            <a:r>
              <a:rPr lang="en-US" dirty="0" smtClean="0"/>
              <a:t>Golden</a:t>
            </a:r>
          </a:p>
          <a:p>
            <a:pPr lvl="1"/>
            <a:r>
              <a:rPr lang="en-US" dirty="0" err="1" smtClean="0"/>
              <a:t>NewComer</a:t>
            </a:r>
            <a:endParaRPr lang="en-US" dirty="0" smtClean="0"/>
          </a:p>
          <a:p>
            <a:r>
              <a:rPr lang="en-US" dirty="0" smtClean="0"/>
              <a:t>Price inelastic in each cluster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Suggest to raise net price through test plan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Expected to increase 33% in total revenue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Poisson </a:t>
            </a:r>
            <a:r>
              <a:rPr lang="en-US" dirty="0" err="1" smtClean="0">
                <a:sym typeface="Wingdings" panose="05000000000000000000" pitchFamily="2" charset="2"/>
              </a:rPr>
              <a:t>NegBin</a:t>
            </a:r>
            <a:r>
              <a:rPr lang="en-US" dirty="0" smtClean="0">
                <a:sym typeface="Wingdings" panose="05000000000000000000" pitchFamily="2" charset="2"/>
              </a:rPr>
              <a:t> to come out the forecast model of NUM_DAYS for each cluster</a:t>
            </a:r>
            <a:endParaRPr lang="en-US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90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71700" y="98612"/>
            <a:ext cx="6377940" cy="1183341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94360" y="1595718"/>
            <a:ext cx="7955280" cy="4667922"/>
          </a:xfrm>
        </p:spPr>
        <p:txBody>
          <a:bodyPr>
            <a:normAutofit/>
          </a:bodyPr>
          <a:lstStyle/>
          <a:p>
            <a:r>
              <a:rPr lang="en-US" dirty="0"/>
              <a:t>Executive Summary</a:t>
            </a:r>
          </a:p>
          <a:p>
            <a:r>
              <a:rPr lang="en-US" dirty="0" smtClean="0"/>
              <a:t>Biz </a:t>
            </a:r>
            <a:r>
              <a:rPr lang="en-US" dirty="0"/>
              <a:t>Objective</a:t>
            </a:r>
          </a:p>
          <a:p>
            <a:r>
              <a:rPr lang="en-US" dirty="0" smtClean="0"/>
              <a:t>Segmentation</a:t>
            </a:r>
            <a:endParaRPr lang="en-US" dirty="0"/>
          </a:p>
          <a:p>
            <a:r>
              <a:rPr lang="en-US" dirty="0" smtClean="0"/>
              <a:t>Top Down KPI &amp; Strategy for Each Cluster</a:t>
            </a:r>
          </a:p>
          <a:p>
            <a:r>
              <a:rPr lang="en-US" dirty="0" smtClean="0"/>
              <a:t>Elasticity </a:t>
            </a:r>
            <a:r>
              <a:rPr lang="en-US" dirty="0" smtClean="0"/>
              <a:t>&amp; </a:t>
            </a:r>
            <a:r>
              <a:rPr lang="en-US" dirty="0" smtClean="0"/>
              <a:t>Test Plan </a:t>
            </a:r>
          </a:p>
          <a:p>
            <a:r>
              <a:rPr lang="en-US" dirty="0"/>
              <a:t>Financial Implication</a:t>
            </a:r>
          </a:p>
          <a:p>
            <a:r>
              <a:rPr lang="en-US" dirty="0" smtClean="0"/>
              <a:t>Poisson </a:t>
            </a:r>
            <a:r>
              <a:rPr lang="en-US" dirty="0" err="1" smtClean="0"/>
              <a:t>Negbin</a:t>
            </a:r>
            <a:r>
              <a:rPr lang="en-US" dirty="0" smtClean="0"/>
              <a:t> – Variables &amp; Forecast for Each Cluster</a:t>
            </a:r>
            <a:endParaRPr lang="en-US" dirty="0"/>
          </a:p>
          <a:p>
            <a:r>
              <a:rPr lang="en-US" dirty="0" smtClean="0"/>
              <a:t>Conclusion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689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71700" y="179127"/>
            <a:ext cx="6377940" cy="1237298"/>
          </a:xfrm>
        </p:spPr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86968" y="2135908"/>
            <a:ext cx="7498080" cy="277442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 7014 customers are segmented into 5 clusters by using </a:t>
            </a:r>
            <a:r>
              <a:rPr lang="en-US" dirty="0" err="1" smtClean="0"/>
              <a:t>LatentGold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price elasticity is calculated for each cluster </a:t>
            </a:r>
            <a:r>
              <a:rPr lang="en-US" dirty="0" smtClean="0"/>
              <a:t>regarding GROSS as revenue and NUM_DAYS as quantity </a:t>
            </a:r>
          </a:p>
          <a:p>
            <a:r>
              <a:rPr lang="en-US" dirty="0" smtClean="0"/>
              <a:t>Each cluster is inelastic in price</a:t>
            </a:r>
          </a:p>
          <a:p>
            <a:r>
              <a:rPr lang="en-US" dirty="0" smtClean="0"/>
              <a:t>Recommendation is </a:t>
            </a:r>
            <a:r>
              <a:rPr lang="en-US" dirty="0"/>
              <a:t>to raise price/day for each cluster</a:t>
            </a:r>
          </a:p>
          <a:p>
            <a:r>
              <a:rPr lang="en-US" dirty="0" smtClean="0"/>
              <a:t>The total revenue is expected to increase by 33%</a:t>
            </a:r>
          </a:p>
          <a:p>
            <a:r>
              <a:rPr lang="en-US" dirty="0" smtClean="0"/>
              <a:t>Applying </a:t>
            </a:r>
            <a:r>
              <a:rPr lang="en-US" dirty="0" smtClean="0"/>
              <a:t>Poisson for each cluster, </a:t>
            </a:r>
            <a:r>
              <a:rPr lang="en-US" dirty="0" smtClean="0"/>
              <a:t> a forecast </a:t>
            </a:r>
            <a:r>
              <a:rPr lang="en-US" dirty="0" smtClean="0"/>
              <a:t>model of NUM_DAYS for each cluster </a:t>
            </a:r>
            <a:r>
              <a:rPr lang="en-US" dirty="0" smtClean="0"/>
              <a:t>is come out along with significant independent variables  </a:t>
            </a:r>
            <a:endParaRPr lang="en-US" dirty="0" smtClean="0"/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884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71700" y="152400"/>
            <a:ext cx="6377940" cy="1209675"/>
          </a:xfrm>
        </p:spPr>
        <p:txBody>
          <a:bodyPr/>
          <a:lstStyle/>
          <a:p>
            <a:r>
              <a:rPr lang="en-US" dirty="0"/>
              <a:t>Biz Objective</a:t>
            </a:r>
          </a:p>
        </p:txBody>
      </p:sp>
      <p:grpSp>
        <p:nvGrpSpPr>
          <p:cNvPr id="15" name="Group 4"/>
          <p:cNvGrpSpPr>
            <a:grpSpLocks/>
          </p:cNvGrpSpPr>
          <p:nvPr/>
        </p:nvGrpSpPr>
        <p:grpSpPr bwMode="auto">
          <a:xfrm>
            <a:off x="963053" y="2100637"/>
            <a:ext cx="7269595" cy="1368425"/>
            <a:chOff x="657" y="1979"/>
            <a:chExt cx="4446" cy="454"/>
          </a:xfrm>
        </p:grpSpPr>
        <p:sp>
          <p:nvSpPr>
            <p:cNvPr id="22" name="Rectangle 5"/>
            <p:cNvSpPr>
              <a:spLocks noChangeArrowheads="1"/>
            </p:cNvSpPr>
            <p:nvPr/>
          </p:nvSpPr>
          <p:spPr bwMode="auto">
            <a:xfrm>
              <a:off x="657" y="1979"/>
              <a:ext cx="454" cy="454"/>
            </a:xfrm>
            <a:prstGeom prst="rect">
              <a:avLst/>
            </a:prstGeom>
            <a:solidFill>
              <a:srgbClr val="643C3C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zh-TW" sz="2000" b="1" dirty="0">
                  <a:solidFill>
                    <a:schemeClr val="bg1"/>
                  </a:solidFill>
                  <a:ea typeface="標楷體" panose="03000509000000000000" pitchFamily="65" charset="-120"/>
                  <a:cs typeface="Arial" panose="020B0604020202020204" pitchFamily="34" charset="0"/>
                </a:rPr>
                <a:t>1</a:t>
              </a:r>
              <a:endParaRPr lang="en-US" altLang="ja-JP" sz="2000" b="1" dirty="0">
                <a:solidFill>
                  <a:schemeClr val="bg1"/>
                </a:solidFill>
                <a:ea typeface="標楷體" panose="03000509000000000000" pitchFamily="65" charset="-120"/>
                <a:cs typeface="Arial" panose="020B0604020202020204" pitchFamily="34" charset="0"/>
              </a:endParaRPr>
            </a:p>
          </p:txBody>
        </p:sp>
        <p:sp>
          <p:nvSpPr>
            <p:cNvPr id="23" name="Rectangle 6"/>
            <p:cNvSpPr>
              <a:spLocks noChangeArrowheads="1"/>
            </p:cNvSpPr>
            <p:nvPr/>
          </p:nvSpPr>
          <p:spPr bwMode="auto">
            <a:xfrm>
              <a:off x="1111" y="1979"/>
              <a:ext cx="3992" cy="454"/>
            </a:xfrm>
            <a:prstGeom prst="rect">
              <a:avLst/>
            </a:prstGeom>
            <a:solidFill>
              <a:srgbClr val="EECACA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r>
                <a:rPr lang="en-US" altLang="ja-JP" sz="2000" dirty="0" smtClean="0">
                  <a:solidFill>
                    <a:schemeClr val="bg1"/>
                  </a:solidFill>
                  <a:ea typeface="標楷體" panose="03000509000000000000" pitchFamily="65" charset="-120"/>
                </a:rPr>
                <a:t>Segment Hertz’s customers and calculate elasticity</a:t>
              </a:r>
            </a:p>
            <a:p>
              <a:r>
                <a:rPr lang="en-US" altLang="ja-JP" sz="2000" dirty="0" smtClean="0">
                  <a:solidFill>
                    <a:schemeClr val="bg1"/>
                  </a:solidFill>
                  <a:ea typeface="標楷體" panose="03000509000000000000" pitchFamily="65" charset="-120"/>
                </a:rPr>
                <a:t>for each cluster</a:t>
              </a:r>
              <a:endParaRPr lang="ja-JP" altLang="en-US" sz="2000" dirty="0">
                <a:solidFill>
                  <a:schemeClr val="bg1"/>
                </a:solidFill>
                <a:ea typeface="標楷體" panose="03000509000000000000" pitchFamily="65" charset="-120"/>
              </a:endParaRPr>
            </a:p>
          </p:txBody>
        </p:sp>
      </p:grpSp>
      <p:grpSp>
        <p:nvGrpSpPr>
          <p:cNvPr id="6" name="Group 4"/>
          <p:cNvGrpSpPr>
            <a:grpSpLocks/>
          </p:cNvGrpSpPr>
          <p:nvPr/>
        </p:nvGrpSpPr>
        <p:grpSpPr bwMode="auto">
          <a:xfrm>
            <a:off x="954088" y="3929437"/>
            <a:ext cx="7269595" cy="1368425"/>
            <a:chOff x="657" y="1979"/>
            <a:chExt cx="4446" cy="454"/>
          </a:xfrm>
        </p:grpSpPr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657" y="1979"/>
              <a:ext cx="454" cy="454"/>
            </a:xfrm>
            <a:prstGeom prst="rect">
              <a:avLst/>
            </a:prstGeom>
            <a:solidFill>
              <a:srgbClr val="643C3C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ja-JP" sz="2000" b="1" dirty="0">
                  <a:solidFill>
                    <a:schemeClr val="bg1"/>
                  </a:solidFill>
                  <a:ea typeface="標楷體" panose="03000509000000000000" pitchFamily="65" charset="-120"/>
                  <a:cs typeface="Arial" panose="020B0604020202020204" pitchFamily="34" charset="0"/>
                </a:rPr>
                <a:t>2</a:t>
              </a:r>
              <a:endParaRPr lang="en-US" altLang="ja-JP" sz="2000" b="1" dirty="0">
                <a:solidFill>
                  <a:schemeClr val="bg1"/>
                </a:solidFill>
                <a:ea typeface="標楷體" panose="03000509000000000000" pitchFamily="65" charset="-120"/>
                <a:cs typeface="Arial" panose="020B0604020202020204" pitchFamily="34" charset="0"/>
              </a:endParaRPr>
            </a:p>
          </p:txBody>
        </p:sp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1111" y="1979"/>
              <a:ext cx="3992" cy="454"/>
            </a:xfrm>
            <a:prstGeom prst="rect">
              <a:avLst/>
            </a:prstGeom>
            <a:solidFill>
              <a:srgbClr val="EECACA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r>
                <a:rPr lang="en-US" altLang="ja-JP" sz="2000" dirty="0" smtClean="0">
                  <a:solidFill>
                    <a:schemeClr val="bg1"/>
                  </a:solidFill>
                  <a:ea typeface="標楷體" panose="03000509000000000000" pitchFamily="65" charset="-120"/>
                </a:rPr>
                <a:t>Find out the forecast model of NUM_DAYS for each </a:t>
              </a:r>
            </a:p>
            <a:p>
              <a:r>
                <a:rPr lang="en-US" altLang="ja-JP" sz="2000" dirty="0" smtClean="0">
                  <a:solidFill>
                    <a:schemeClr val="bg1"/>
                  </a:solidFill>
                  <a:ea typeface="標楷體" panose="03000509000000000000" pitchFamily="65" charset="-120"/>
                </a:rPr>
                <a:t>cluster of Hertz’s customers</a:t>
              </a:r>
              <a:endParaRPr lang="ja-JP" altLang="en-US" sz="2000" dirty="0">
                <a:solidFill>
                  <a:schemeClr val="bg1"/>
                </a:solidFill>
                <a:ea typeface="標楷體" panose="030005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1947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429" y="123057"/>
            <a:ext cx="6853030" cy="1099931"/>
          </a:xfrm>
        </p:spPr>
        <p:txBody>
          <a:bodyPr/>
          <a:lstStyle/>
          <a:p>
            <a:r>
              <a:rPr lang="en-US" altLang="zh-TW" dirty="0" smtClean="0"/>
              <a:t>five </a:t>
            </a:r>
            <a:r>
              <a:rPr lang="en-US" altLang="zh-TW" dirty="0"/>
              <a:t>Segments</a:t>
            </a:r>
            <a:endParaRPr lang="zh-TW" altLang="en-US" dirty="0"/>
          </a:p>
        </p:txBody>
      </p:sp>
      <p:sp>
        <p:nvSpPr>
          <p:cNvPr id="4" name="Snip Diagonal Corner Rectangle 16">
            <a:extLst>
              <a:ext uri="{FF2B5EF4-FFF2-40B4-BE49-F238E27FC236}">
                <a16:creationId xmlns:a16="http://schemas.microsoft.com/office/drawing/2014/main" id="{22BCEC4B-E6AF-4BA1-82FF-571B319B0939}"/>
              </a:ext>
            </a:extLst>
          </p:cNvPr>
          <p:cNvSpPr/>
          <p:nvPr/>
        </p:nvSpPr>
        <p:spPr>
          <a:xfrm>
            <a:off x="1805508" y="1925815"/>
            <a:ext cx="6819900" cy="637366"/>
          </a:xfrm>
          <a:prstGeom prst="snip2DiagRect">
            <a:avLst/>
          </a:prstGeom>
          <a:solidFill>
            <a:srgbClr val="FFCCCC"/>
          </a:solidFill>
          <a:ln>
            <a:solidFill>
              <a:srgbClr val="9933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The </a:t>
            </a:r>
            <a:r>
              <a:rPr lang="en-US" sz="1400" dirty="0" smtClean="0">
                <a:solidFill>
                  <a:schemeClr val="bg1">
                    <a:lumMod val="95000"/>
                  </a:schemeClr>
                </a:solidFill>
              </a:rPr>
              <a:t>largest cluster with the 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highest </a:t>
            </a:r>
            <a:r>
              <a:rPr lang="en-US" sz="1400" dirty="0" err="1" smtClean="0">
                <a:solidFill>
                  <a:schemeClr val="bg1">
                    <a:lumMod val="95000"/>
                  </a:schemeClr>
                </a:solidFill>
              </a:rPr>
              <a:t>household_income</a:t>
            </a:r>
            <a:r>
              <a:rPr lang="en-US" sz="1400" dirty="0" smtClean="0">
                <a:solidFill>
                  <a:schemeClr val="bg1">
                    <a:lumMod val="95000"/>
                  </a:schemeClr>
                </a:solidFill>
              </a:rPr>
              <a:t>. Following Golden, it is #2 in each index of sales contribution</a:t>
            </a:r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Snip Diagonal Corner Rectangle 18">
            <a:extLst>
              <a:ext uri="{FF2B5EF4-FFF2-40B4-BE49-F238E27FC236}">
                <a16:creationId xmlns:a16="http://schemas.microsoft.com/office/drawing/2014/main" id="{EE848B38-9573-441C-8270-1302AD7EBB71}"/>
              </a:ext>
            </a:extLst>
          </p:cNvPr>
          <p:cNvSpPr/>
          <p:nvPr/>
        </p:nvSpPr>
        <p:spPr>
          <a:xfrm>
            <a:off x="1798852" y="3618529"/>
            <a:ext cx="6819900" cy="640080"/>
          </a:xfrm>
          <a:prstGeom prst="snip2DiagRect">
            <a:avLst/>
          </a:prstGeom>
          <a:solidFill>
            <a:schemeClr val="accent4">
              <a:lumMod val="75000"/>
            </a:schemeClr>
          </a:solidFill>
          <a:ln>
            <a:solidFill>
              <a:srgbClr val="20415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T</a:t>
            </a:r>
            <a:r>
              <a:rPr lang="en-US" sz="1400" dirty="0" smtClean="0">
                <a:solidFill>
                  <a:schemeClr val="tx1"/>
                </a:solidFill>
              </a:rPr>
              <a:t>his cluster has churned away from Hertz. 897 days since last rental, 13 AVG rental gap months. The 2</a:t>
            </a:r>
            <a:r>
              <a:rPr lang="en-US" sz="1400" baseline="30000" dirty="0" smtClean="0">
                <a:solidFill>
                  <a:schemeClr val="tx1"/>
                </a:solidFill>
              </a:rPr>
              <a:t>nd</a:t>
            </a:r>
            <a:r>
              <a:rPr lang="en-US" sz="1400" dirty="0" smtClean="0">
                <a:solidFill>
                  <a:schemeClr val="tx1"/>
                </a:solidFill>
              </a:rPr>
              <a:t> lowest in NUM_RNTL and NUM_DAYS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7" name="Snip Diagonal Corner Rectangle 19">
            <a:extLst>
              <a:ext uri="{FF2B5EF4-FFF2-40B4-BE49-F238E27FC236}">
                <a16:creationId xmlns:a16="http://schemas.microsoft.com/office/drawing/2014/main" id="{F6B7405D-E77D-425A-A54A-34A15BB926DF}"/>
              </a:ext>
            </a:extLst>
          </p:cNvPr>
          <p:cNvSpPr/>
          <p:nvPr/>
        </p:nvSpPr>
        <p:spPr>
          <a:xfrm>
            <a:off x="1798852" y="4409663"/>
            <a:ext cx="6819900" cy="680733"/>
          </a:xfrm>
          <a:prstGeom prst="snip2Diag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This is Hertz’s loyal and core customer. With only 12.4% of customers, this cluster contributes 44.4% of revenue. Ranked #1 in all indexes of engagement, although they are not the richest.  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Snip Diagonal Corner Rectangle 20">
            <a:extLst>
              <a:ext uri="{FF2B5EF4-FFF2-40B4-BE49-F238E27FC236}">
                <a16:creationId xmlns:a16="http://schemas.microsoft.com/office/drawing/2014/main" id="{FDC65086-D011-4ED8-9E5A-C24AE687F4B9}"/>
              </a:ext>
            </a:extLst>
          </p:cNvPr>
          <p:cNvSpPr/>
          <p:nvPr/>
        </p:nvSpPr>
        <p:spPr>
          <a:xfrm>
            <a:off x="1798852" y="5232484"/>
            <a:ext cx="6819900" cy="594199"/>
          </a:xfrm>
          <a:prstGeom prst="snip2Diag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tx1"/>
                </a:solidFill>
              </a:rPr>
              <a:t>They are the newest to Hertz. Brand tenure only 150, they are the least in  NUM_RNTLS and NUM_DAYS. They contributed almost 0 to revenue.  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Snip Diagonal Corner Rectangle 21">
            <a:extLst>
              <a:ext uri="{FF2B5EF4-FFF2-40B4-BE49-F238E27FC236}">
                <a16:creationId xmlns:a16="http://schemas.microsoft.com/office/drawing/2014/main" id="{649613C5-6155-481B-8CF6-756BA793967D}"/>
              </a:ext>
            </a:extLst>
          </p:cNvPr>
          <p:cNvSpPr/>
          <p:nvPr/>
        </p:nvSpPr>
        <p:spPr>
          <a:xfrm>
            <a:off x="1786778" y="2798395"/>
            <a:ext cx="6819900" cy="628554"/>
          </a:xfrm>
          <a:prstGeom prst="snip2DiagRect">
            <a:avLst/>
          </a:prstGeom>
          <a:solidFill>
            <a:srgbClr val="FFC000"/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 smtClean="0">
                <a:solidFill>
                  <a:schemeClr val="bg1"/>
                </a:solidFill>
              </a:rPr>
              <a:t>The oldest, the 2</a:t>
            </a:r>
            <a:r>
              <a:rPr lang="en-US" sz="1400" baseline="30000" dirty="0" smtClean="0">
                <a:solidFill>
                  <a:schemeClr val="bg1"/>
                </a:solidFill>
              </a:rPr>
              <a:t>nd</a:t>
            </a:r>
            <a:r>
              <a:rPr lang="en-US" sz="1400" dirty="0" smtClean="0">
                <a:solidFill>
                  <a:schemeClr val="bg1"/>
                </a:solidFill>
              </a:rPr>
              <a:t> largest, and the 2</a:t>
            </a:r>
            <a:r>
              <a:rPr lang="en-US" sz="1400" baseline="30000" dirty="0" smtClean="0">
                <a:solidFill>
                  <a:schemeClr val="bg1"/>
                </a:solidFill>
              </a:rPr>
              <a:t>nd</a:t>
            </a:r>
            <a:r>
              <a:rPr lang="en-US" sz="1400" dirty="0" smtClean="0">
                <a:solidFill>
                  <a:schemeClr val="bg1"/>
                </a:solidFill>
              </a:rPr>
              <a:t> richest cluster.   </a:t>
            </a:r>
            <a:r>
              <a:rPr lang="en-US" sz="1400" dirty="0">
                <a:solidFill>
                  <a:schemeClr val="bg1"/>
                </a:solidFill>
              </a:rPr>
              <a:t>They </a:t>
            </a:r>
            <a:r>
              <a:rPr lang="en-US" sz="1400" dirty="0" smtClean="0">
                <a:solidFill>
                  <a:schemeClr val="bg1"/>
                </a:solidFill>
              </a:rPr>
              <a:t>seemed not active in Hertz because the AVG rental gap month is 11, not far away from Churned 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0FA8F-58D7-4865-8104-17486EB43C8D}"/>
              </a:ext>
            </a:extLst>
          </p:cNvPr>
          <p:cNvSpPr txBox="1"/>
          <p:nvPr/>
        </p:nvSpPr>
        <p:spPr>
          <a:xfrm>
            <a:off x="228148" y="1916850"/>
            <a:ext cx="1570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66FFFF"/>
                </a:solidFill>
              </a:rPr>
              <a:t>Clus1 : </a:t>
            </a:r>
          </a:p>
          <a:p>
            <a:r>
              <a:rPr lang="en-US" b="1" i="1" dirty="0" smtClean="0">
                <a:solidFill>
                  <a:srgbClr val="66FFFF"/>
                </a:solidFill>
              </a:rPr>
              <a:t>Silver</a:t>
            </a:r>
            <a:endParaRPr lang="en-US" b="1" i="1" dirty="0">
              <a:solidFill>
                <a:srgbClr val="66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64FF2-88AB-46E8-9D97-3CBCF91F5BE0}"/>
              </a:ext>
            </a:extLst>
          </p:cNvPr>
          <p:cNvSpPr txBox="1"/>
          <p:nvPr/>
        </p:nvSpPr>
        <p:spPr>
          <a:xfrm>
            <a:off x="228148" y="2791320"/>
            <a:ext cx="1412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66FFFF"/>
                </a:solidFill>
              </a:rPr>
              <a:t>Clus2 : </a:t>
            </a:r>
          </a:p>
          <a:p>
            <a:r>
              <a:rPr lang="en-US" b="1" i="1" dirty="0" smtClean="0">
                <a:solidFill>
                  <a:srgbClr val="66FFFF"/>
                </a:solidFill>
              </a:rPr>
              <a:t>Elder</a:t>
            </a:r>
            <a:endParaRPr lang="en-US" b="1" i="1" dirty="0">
              <a:solidFill>
                <a:srgbClr val="66FFFF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CE5DAB-20D5-4784-A4BB-3CD9EC3C39B8}"/>
              </a:ext>
            </a:extLst>
          </p:cNvPr>
          <p:cNvSpPr txBox="1"/>
          <p:nvPr/>
        </p:nvSpPr>
        <p:spPr>
          <a:xfrm>
            <a:off x="220228" y="3589566"/>
            <a:ext cx="1420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66FFFF"/>
                </a:solidFill>
              </a:rPr>
              <a:t>Clus3 : Churned</a:t>
            </a:r>
            <a:endParaRPr lang="en-US" b="1" i="1" dirty="0">
              <a:solidFill>
                <a:srgbClr val="66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A406BD-1409-45E7-86F5-A4EB6377F9F8}"/>
              </a:ext>
            </a:extLst>
          </p:cNvPr>
          <p:cNvSpPr txBox="1"/>
          <p:nvPr/>
        </p:nvSpPr>
        <p:spPr>
          <a:xfrm>
            <a:off x="228149" y="4361076"/>
            <a:ext cx="1268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66FFFF"/>
                </a:solidFill>
              </a:rPr>
              <a:t>Clus4 : Golden</a:t>
            </a:r>
            <a:endParaRPr lang="en-US" b="1" i="1" dirty="0">
              <a:solidFill>
                <a:srgbClr val="66FFFF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8AB376-C69C-442A-ABD0-CF2E6C77538E}"/>
              </a:ext>
            </a:extLst>
          </p:cNvPr>
          <p:cNvSpPr txBox="1"/>
          <p:nvPr/>
        </p:nvSpPr>
        <p:spPr>
          <a:xfrm>
            <a:off x="220229" y="5180472"/>
            <a:ext cx="156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66FFFF"/>
                </a:solidFill>
              </a:rPr>
              <a:t>Clus5 : </a:t>
            </a:r>
            <a:r>
              <a:rPr lang="en-US" b="1" i="1" dirty="0" err="1" smtClean="0">
                <a:solidFill>
                  <a:srgbClr val="66FFFF"/>
                </a:solidFill>
              </a:rPr>
              <a:t>NewComer</a:t>
            </a:r>
            <a:endParaRPr lang="en-US" b="1" i="1" dirty="0">
              <a:solidFill>
                <a:srgbClr val="66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04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424" y="155448"/>
            <a:ext cx="7680960" cy="1385118"/>
          </a:xfrm>
        </p:spPr>
        <p:txBody>
          <a:bodyPr/>
          <a:lstStyle/>
          <a:p>
            <a:r>
              <a:rPr lang="en-US" altLang="zh-TW" dirty="0"/>
              <a:t>% Customers v. % </a:t>
            </a:r>
            <a:r>
              <a:rPr lang="en-US" altLang="zh-TW" dirty="0" smtClean="0"/>
              <a:t>Revenue &amp; NUM_DAYS</a:t>
            </a:r>
            <a:endParaRPr lang="zh-TW" altLang="en-US" dirty="0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2075935"/>
              </p:ext>
            </p:extLst>
          </p:nvPr>
        </p:nvGraphicFramePr>
        <p:xfrm>
          <a:off x="1379848" y="1566036"/>
          <a:ext cx="6284258" cy="3823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Straight Connector 3"/>
          <p:cNvCxnSpPr/>
          <p:nvPr/>
        </p:nvCxnSpPr>
        <p:spPr>
          <a:xfrm>
            <a:off x="3262436" y="2189084"/>
            <a:ext cx="1111623" cy="8426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280365" y="1758778"/>
            <a:ext cx="1084730" cy="806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14335" y="5507129"/>
            <a:ext cx="78438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Golden &amp; Silver clusters contribute 73% of revenue with only 46% of customers</a:t>
            </a:r>
          </a:p>
        </p:txBody>
      </p:sp>
      <p:sp>
        <p:nvSpPr>
          <p:cNvPr id="14" name="AutoShape 14"/>
          <p:cNvSpPr>
            <a:spLocks noChangeArrowheads="1"/>
          </p:cNvSpPr>
          <p:nvPr/>
        </p:nvSpPr>
        <p:spPr bwMode="auto">
          <a:xfrm rot="5400000">
            <a:off x="4406739" y="5802839"/>
            <a:ext cx="205391" cy="355378"/>
          </a:xfrm>
          <a:prstGeom prst="rightArrow">
            <a:avLst>
              <a:gd name="adj1" fmla="val 58926"/>
              <a:gd name="adj2" fmla="val 54167"/>
            </a:avLst>
          </a:prstGeom>
          <a:solidFill>
            <a:srgbClr val="F5FF2D"/>
          </a:solidFill>
          <a:ln w="28575" algn="ctr">
            <a:solidFill>
              <a:srgbClr val="FFCC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987202" y="6083223"/>
            <a:ext cx="74980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Retaining Golden, targeting Silver, </a:t>
            </a:r>
            <a:r>
              <a:rPr lang="en-US" sz="1600" dirty="0"/>
              <a:t>while understanding the cause of low </a:t>
            </a:r>
            <a:r>
              <a:rPr lang="en-US" sz="1600" dirty="0" smtClean="0"/>
              <a:t>engagement </a:t>
            </a:r>
            <a:r>
              <a:rPr lang="en-US" sz="1600" dirty="0"/>
              <a:t>in the </a:t>
            </a:r>
            <a:r>
              <a:rPr lang="en-US" sz="1600" dirty="0" smtClean="0"/>
              <a:t>other </a:t>
            </a:r>
            <a:r>
              <a:rPr lang="en-US" sz="1600" dirty="0"/>
              <a:t>clusters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3303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6744" y="143435"/>
            <a:ext cx="6377940" cy="1183341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Top down </a:t>
            </a:r>
            <a:r>
              <a:rPr lang="en-US" altLang="zh-TW" dirty="0" err="1" smtClean="0"/>
              <a:t>kpi</a:t>
            </a:r>
            <a:r>
              <a:rPr lang="en-US" altLang="zh-TW" dirty="0" smtClean="0"/>
              <a:t> and strategy</a:t>
            </a:r>
            <a:endParaRPr lang="zh-TW" alt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415F6B9-2557-4610-A491-2A8F3BC5F9E3}"/>
              </a:ext>
            </a:extLst>
          </p:cNvPr>
          <p:cNvSpPr/>
          <p:nvPr/>
        </p:nvSpPr>
        <p:spPr>
          <a:xfrm>
            <a:off x="1080495" y="1634821"/>
            <a:ext cx="6983909" cy="36430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317612"/>
              </p:ext>
            </p:extLst>
          </p:nvPr>
        </p:nvGraphicFramePr>
        <p:xfrm>
          <a:off x="1659964" y="1634821"/>
          <a:ext cx="6211046" cy="30765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18976">
                  <a:extLst>
                    <a:ext uri="{9D8B030D-6E8A-4147-A177-3AD203B41FA5}">
                      <a16:colId xmlns:a16="http://schemas.microsoft.com/office/drawing/2014/main" val="631002655"/>
                    </a:ext>
                  </a:extLst>
                </a:gridCol>
                <a:gridCol w="744071">
                  <a:extLst>
                    <a:ext uri="{9D8B030D-6E8A-4147-A177-3AD203B41FA5}">
                      <a16:colId xmlns:a16="http://schemas.microsoft.com/office/drawing/2014/main" val="186631545"/>
                    </a:ext>
                  </a:extLst>
                </a:gridCol>
                <a:gridCol w="717177">
                  <a:extLst>
                    <a:ext uri="{9D8B030D-6E8A-4147-A177-3AD203B41FA5}">
                      <a16:colId xmlns:a16="http://schemas.microsoft.com/office/drawing/2014/main" val="3129678924"/>
                    </a:ext>
                  </a:extLst>
                </a:gridCol>
                <a:gridCol w="744070">
                  <a:extLst>
                    <a:ext uri="{9D8B030D-6E8A-4147-A177-3AD203B41FA5}">
                      <a16:colId xmlns:a16="http://schemas.microsoft.com/office/drawing/2014/main" val="2385256744"/>
                    </a:ext>
                  </a:extLst>
                </a:gridCol>
                <a:gridCol w="672353">
                  <a:extLst>
                    <a:ext uri="{9D8B030D-6E8A-4147-A177-3AD203B41FA5}">
                      <a16:colId xmlns:a16="http://schemas.microsoft.com/office/drawing/2014/main" val="39148866"/>
                    </a:ext>
                  </a:extLst>
                </a:gridCol>
                <a:gridCol w="914399">
                  <a:extLst>
                    <a:ext uri="{9D8B030D-6E8A-4147-A177-3AD203B41FA5}">
                      <a16:colId xmlns:a16="http://schemas.microsoft.com/office/drawing/2014/main" val="978056276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 </a:t>
                      </a:r>
                      <a:endParaRPr lang="en-US" sz="1200" b="1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solidFill>
                            <a:srgbClr val="C00000"/>
                          </a:solidFill>
                          <a:effectLst/>
                        </a:rPr>
                        <a:t>Silver</a:t>
                      </a:r>
                      <a:endParaRPr lang="en-US" sz="1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solidFill>
                            <a:srgbClr val="C00000"/>
                          </a:solidFill>
                          <a:effectLst/>
                        </a:rPr>
                        <a:t>Elder</a:t>
                      </a:r>
                      <a:endParaRPr lang="en-US" sz="1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solidFill>
                            <a:srgbClr val="C00000"/>
                          </a:solidFill>
                          <a:effectLst/>
                        </a:rPr>
                        <a:t>Churned</a:t>
                      </a:r>
                      <a:endParaRPr lang="en-US" sz="1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solidFill>
                            <a:srgbClr val="C00000"/>
                          </a:solidFill>
                          <a:effectLst/>
                        </a:rPr>
                        <a:t>Golden</a:t>
                      </a:r>
                      <a:endParaRPr lang="en-US" sz="1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solidFill>
                            <a:srgbClr val="C00000"/>
                          </a:solidFill>
                          <a:effectLst/>
                        </a:rPr>
                        <a:t>NewComer</a:t>
                      </a:r>
                      <a:endParaRPr lang="en-US" sz="12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632181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% Customers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33.6%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30.5%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19.8%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12.4%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456645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% Revenue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28.8%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18.5%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44.4%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8377448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BRAND_TENURE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2543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2174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1491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2713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527271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AVG_RENTAL_GAP_MTHS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247720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DAYS_SINCE_LAST_RENTAL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380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897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675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571612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GROSS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4203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2965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1974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17549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021569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NUM_RNTLS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127336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NUM_DAYS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701667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NUM_CHNL_HERTZDOTCOM_RNTLS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47889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Num_Adults_in_LU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2.87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2.86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2.86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2.82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2.74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660615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household_income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141952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135147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128257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133975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115910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7067363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AGE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52.7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53.9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53.4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50.8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52.2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7304146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TOTAL_NET_SENT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55.1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53.7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45.4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62.9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42.4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999745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TOTAL_OPENS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15.7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13.2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9.6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20.3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8.4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7772536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TOTAL_CLICKS</a:t>
                      </a:r>
                      <a:endParaRPr lang="en-US" sz="1100" b="1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 dirty="0">
                          <a:effectLst/>
                        </a:rPr>
                        <a:t>1.2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 dirty="0">
                          <a:effectLst/>
                        </a:rPr>
                        <a:t>0.7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 dirty="0">
                          <a:effectLst/>
                        </a:rPr>
                        <a:t>0.3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 dirty="0">
                          <a:effectLst/>
                        </a:rPr>
                        <a:t>2.0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 dirty="0">
                          <a:effectLst/>
                        </a:rPr>
                        <a:t>0.4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1282479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29376" y="2026561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4407968" y="1837746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7453793" y="2218104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5862737" y="2600688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29375" y="2794685"/>
            <a:ext cx="426361" cy="191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29375" y="2986228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29375" y="3157436"/>
            <a:ext cx="426361" cy="1935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29375" y="3348979"/>
            <a:ext cx="426361" cy="1935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4322602" y="3542569"/>
            <a:ext cx="511727" cy="1935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4322602" y="3736159"/>
            <a:ext cx="511727" cy="1804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5131217" y="3935231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38519" y="4128294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38519" y="4302409"/>
            <a:ext cx="426361" cy="2089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38519" y="4511380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5862737" y="2391359"/>
            <a:ext cx="426361" cy="209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5176" y="5000156"/>
            <a:ext cx="863693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Silver - put more resource on this cluster because they have the most potential to grow. Send more campaigns, DM,… to drive more revenue.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Elder – their low engagement is because of their age, not </a:t>
            </a:r>
            <a:r>
              <a:rPr lang="en-US" sz="1400" dirty="0"/>
              <a:t>n</a:t>
            </a:r>
            <a:r>
              <a:rPr lang="en-US" sz="1400" dirty="0" smtClean="0"/>
              <a:t>ecessary because they dislike us.  Customize our campaign, DM, and service for elders.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Churned – they really have gone away. Survey their reason of churn for our reference.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smtClean="0"/>
              <a:t>Golden – design some campaigns for these loyal customers to refer Hertz to their friends.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 smtClean="0"/>
              <a:t>NewComer</a:t>
            </a:r>
            <a:r>
              <a:rPr lang="en-US" sz="1400" dirty="0" smtClean="0"/>
              <a:t> – keep contact to let this cluster know more about Hertz and rent more.      </a:t>
            </a:r>
          </a:p>
        </p:txBody>
      </p:sp>
    </p:spTree>
    <p:extLst>
      <p:ext uri="{BB962C8B-B14F-4D97-AF65-F5344CB8AC3E}">
        <p14:creationId xmlns:p14="http://schemas.microsoft.com/office/powerpoint/2010/main" val="941822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00" y="62753"/>
            <a:ext cx="6377940" cy="1030350"/>
          </a:xfrm>
        </p:spPr>
        <p:txBody>
          <a:bodyPr/>
          <a:lstStyle/>
          <a:p>
            <a:r>
              <a:rPr lang="en-US" altLang="zh-TW" dirty="0" smtClean="0"/>
              <a:t>Elasticity &amp; Test plan</a:t>
            </a:r>
            <a:endParaRPr lang="zh-TW" altLang="en-US" dirty="0"/>
          </a:p>
        </p:txBody>
      </p:sp>
      <p:sp>
        <p:nvSpPr>
          <p:cNvPr id="12" name="Content Placeholder 1"/>
          <p:cNvSpPr txBox="1">
            <a:spLocks/>
          </p:cNvSpPr>
          <p:nvPr/>
        </p:nvSpPr>
        <p:spPr>
          <a:xfrm>
            <a:off x="708799" y="958403"/>
            <a:ext cx="4831389" cy="91260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 smtClean="0">
                <a:solidFill>
                  <a:prstClr val="white"/>
                </a:solidFill>
                <a:latin typeface="Calibri"/>
              </a:rPr>
              <a:t>With GROSS (revenue) and NUM_DAYS  we can get the unit price (price/day)</a:t>
            </a:r>
          </a:p>
          <a:p>
            <a:r>
              <a:rPr lang="en-US" sz="1100" dirty="0" smtClean="0">
                <a:solidFill>
                  <a:prstClr val="white"/>
                </a:solidFill>
                <a:latin typeface="Calibri"/>
              </a:rPr>
              <a:t>Do OLS for NUM_DAYS on each cluster to get the coefficient of price</a:t>
            </a:r>
          </a:p>
          <a:p>
            <a:r>
              <a:rPr lang="en-US" sz="1100" dirty="0" smtClean="0">
                <a:solidFill>
                  <a:prstClr val="white"/>
                </a:solidFill>
                <a:latin typeface="Calibri"/>
              </a:rPr>
              <a:t>With </a:t>
            </a:r>
            <a:r>
              <a:rPr lang="en-US" sz="1100" dirty="0" err="1" smtClean="0">
                <a:solidFill>
                  <a:prstClr val="white"/>
                </a:solidFill>
                <a:latin typeface="Calibri"/>
              </a:rPr>
              <a:t>avgPrice</a:t>
            </a:r>
            <a:r>
              <a:rPr lang="en-US" sz="1100" dirty="0" smtClean="0">
                <a:solidFill>
                  <a:prstClr val="white"/>
                </a:solidFill>
                <a:latin typeface="Calibri"/>
              </a:rPr>
              <a:t> and </a:t>
            </a:r>
            <a:r>
              <a:rPr lang="en-US" sz="1100" dirty="0" err="1" smtClean="0">
                <a:solidFill>
                  <a:prstClr val="white"/>
                </a:solidFill>
                <a:latin typeface="Calibri"/>
              </a:rPr>
              <a:t>avgQty</a:t>
            </a:r>
            <a:r>
              <a:rPr lang="en-US" sz="1100" dirty="0" smtClean="0">
                <a:solidFill>
                  <a:prstClr val="white"/>
                </a:solidFill>
                <a:latin typeface="Calibri"/>
              </a:rPr>
              <a:t>, we can get Elasticity for each cluster</a:t>
            </a:r>
            <a:endParaRPr lang="en-US" sz="11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3" name="AutoShape 14"/>
          <p:cNvSpPr>
            <a:spLocks noChangeArrowheads="1"/>
          </p:cNvSpPr>
          <p:nvPr/>
        </p:nvSpPr>
        <p:spPr bwMode="auto">
          <a:xfrm rot="5400000">
            <a:off x="4414254" y="1791291"/>
            <a:ext cx="179293" cy="254794"/>
          </a:xfrm>
          <a:prstGeom prst="rightArrow">
            <a:avLst>
              <a:gd name="adj1" fmla="val 58926"/>
              <a:gd name="adj2" fmla="val 54167"/>
            </a:avLst>
          </a:prstGeom>
          <a:solidFill>
            <a:srgbClr val="F5FF2D"/>
          </a:solidFill>
          <a:ln w="28575" algn="ctr">
            <a:solidFill>
              <a:srgbClr val="FFCC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92415" y="2102829"/>
            <a:ext cx="77925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We found each cluster is inelastic, the recommendation is to raise the net price, or decrease discount</a:t>
            </a:r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6588974"/>
              </p:ext>
            </p:extLst>
          </p:nvPr>
        </p:nvGraphicFramePr>
        <p:xfrm>
          <a:off x="1631576" y="2468016"/>
          <a:ext cx="6284259" cy="29121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54545" y="5448839"/>
            <a:ext cx="1500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Suggestion about</a:t>
            </a:r>
          </a:p>
          <a:p>
            <a:r>
              <a:rPr lang="en-US" sz="1200" dirty="0" smtClean="0"/>
              <a:t>Price/day</a:t>
            </a:r>
            <a:endParaRPr 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2275549" y="5556561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up 50%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3409479" y="5556561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up 50%</a:t>
            </a:r>
            <a:endParaRPr lang="en-US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4488674" y="5556561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up 50%</a:t>
            </a:r>
            <a:endParaRPr lang="en-US" sz="1200" dirty="0"/>
          </a:p>
        </p:txBody>
      </p:sp>
      <p:sp>
        <p:nvSpPr>
          <p:cNvPr id="16" name="TextBox 15"/>
          <p:cNvSpPr txBox="1"/>
          <p:nvPr/>
        </p:nvSpPr>
        <p:spPr>
          <a:xfrm>
            <a:off x="5680923" y="5556561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up 40%</a:t>
            </a:r>
            <a:endParaRPr lang="en-US" sz="1200" dirty="0"/>
          </a:p>
        </p:txBody>
      </p:sp>
      <p:sp>
        <p:nvSpPr>
          <p:cNvPr id="17" name="TextBox 16"/>
          <p:cNvSpPr txBox="1"/>
          <p:nvPr/>
        </p:nvSpPr>
        <p:spPr>
          <a:xfrm>
            <a:off x="6873172" y="5556561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up 60%</a:t>
            </a:r>
            <a:endParaRPr lang="en-US" sz="1200" dirty="0"/>
          </a:p>
        </p:txBody>
      </p:sp>
      <p:sp>
        <p:nvSpPr>
          <p:cNvPr id="18" name="TextBox 17"/>
          <p:cNvSpPr txBox="1"/>
          <p:nvPr/>
        </p:nvSpPr>
        <p:spPr>
          <a:xfrm>
            <a:off x="400109" y="6095853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Test plan</a:t>
            </a:r>
            <a:endParaRPr lang="en-US" sz="1200" dirty="0"/>
          </a:p>
        </p:txBody>
      </p:sp>
      <p:sp>
        <p:nvSpPr>
          <p:cNvPr id="19" name="TextBox 18"/>
          <p:cNvSpPr txBox="1"/>
          <p:nvPr/>
        </p:nvSpPr>
        <p:spPr>
          <a:xfrm>
            <a:off x="1918648" y="5991718"/>
            <a:ext cx="12586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20% @ 30days</a:t>
            </a:r>
          </a:p>
          <a:p>
            <a:r>
              <a:rPr lang="en-US" sz="1200" dirty="0" smtClean="0"/>
              <a:t>40% @ 30days</a:t>
            </a:r>
            <a:endParaRPr lang="en-US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3146673" y="6003518"/>
            <a:ext cx="12586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20% @ 30days</a:t>
            </a:r>
          </a:p>
          <a:p>
            <a:r>
              <a:rPr lang="en-US" sz="1200" dirty="0" smtClean="0"/>
              <a:t>40% @ 30days</a:t>
            </a:r>
            <a:endParaRPr lang="en-US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4376503" y="6003518"/>
            <a:ext cx="12586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20% @ 30days</a:t>
            </a:r>
          </a:p>
          <a:p>
            <a:r>
              <a:rPr lang="en-US" sz="1200" dirty="0" smtClean="0"/>
              <a:t>40% @ 30days</a:t>
            </a:r>
            <a:endParaRPr 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5540188" y="5991718"/>
            <a:ext cx="1215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</a:t>
            </a:r>
            <a:r>
              <a:rPr lang="en-US" sz="1200" dirty="0" smtClean="0"/>
              <a:t>0% @ 30days</a:t>
            </a:r>
          </a:p>
          <a:p>
            <a:r>
              <a:rPr lang="en-US" sz="1200" dirty="0" smtClean="0"/>
              <a:t>30% @ 30days</a:t>
            </a:r>
            <a:endParaRPr 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6751585" y="6003518"/>
            <a:ext cx="1215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20% @ 30days</a:t>
            </a:r>
          </a:p>
          <a:p>
            <a:r>
              <a:rPr lang="en-US" sz="1200" dirty="0"/>
              <a:t>4</a:t>
            </a:r>
            <a:r>
              <a:rPr lang="en-US" sz="1200" dirty="0" smtClean="0"/>
              <a:t>0% @ 30days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74518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00" y="485515"/>
            <a:ext cx="6377940" cy="1293028"/>
          </a:xfrm>
        </p:spPr>
        <p:txBody>
          <a:bodyPr/>
          <a:lstStyle/>
          <a:p>
            <a:r>
              <a:rPr lang="en-US" altLang="zh-TW" dirty="0" smtClean="0"/>
              <a:t>Financia</a:t>
            </a:r>
            <a:r>
              <a:rPr lang="en-US" altLang="zh-TW" dirty="0" smtClean="0"/>
              <a:t>l Implication</a:t>
            </a:r>
            <a:endParaRPr lang="zh-TW" alt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1919635"/>
              </p:ext>
            </p:extLst>
          </p:nvPr>
        </p:nvGraphicFramePr>
        <p:xfrm>
          <a:off x="1694328" y="2111188"/>
          <a:ext cx="5773271" cy="31869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285823" y="5779421"/>
            <a:ext cx="69317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Hertz’s total revenue will increase 33%, from current $34,329,886 to $45,549,384</a:t>
            </a:r>
          </a:p>
        </p:txBody>
      </p:sp>
    </p:spTree>
    <p:extLst>
      <p:ext uri="{BB962C8B-B14F-4D97-AF65-F5344CB8AC3E}">
        <p14:creationId xmlns:p14="http://schemas.microsoft.com/office/powerpoint/2010/main" val="426411428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3514</TotalTime>
  <Words>1009</Words>
  <Application>Microsoft Office PowerPoint</Application>
  <PresentationFormat>On-screen Show (4:3)</PresentationFormat>
  <Paragraphs>339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標楷體</vt:lpstr>
      <vt:lpstr>新細明體</vt:lpstr>
      <vt:lpstr>Arial</vt:lpstr>
      <vt:lpstr>Calibri</vt:lpstr>
      <vt:lpstr>Century Gothic</vt:lpstr>
      <vt:lpstr>Wingdings</vt:lpstr>
      <vt:lpstr>Vapor Trail</vt:lpstr>
      <vt:lpstr>Case5: Hertz car rental – Segmentation &amp; Poisson Negbin</vt:lpstr>
      <vt:lpstr>agenda</vt:lpstr>
      <vt:lpstr>Executive summary</vt:lpstr>
      <vt:lpstr>Biz Objective</vt:lpstr>
      <vt:lpstr>five Segments</vt:lpstr>
      <vt:lpstr>% Customers v. % Revenue &amp; NUM_DAYS</vt:lpstr>
      <vt:lpstr>Top down kpi and strategy</vt:lpstr>
      <vt:lpstr>Elasticity &amp; Test plan</vt:lpstr>
      <vt:lpstr>Financial Implication</vt:lpstr>
      <vt:lpstr>Clus1 (Silver) Poisson NegBin NUM_DAYS Forecast </vt:lpstr>
      <vt:lpstr>Clus2 (elder) Poisson NegBin NUM_DAYS Forecast </vt:lpstr>
      <vt:lpstr>Clus3 (churned) Poisson NegBin NUM_DAYS Forecast </vt:lpstr>
      <vt:lpstr>Clus4 (golden) Poisson NegBin NUM_DAYS Forecast </vt:lpstr>
      <vt:lpstr>Clus5 (newcomer) Poisson NegBin NUM_DAYS Forecast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Case1: Footwear store</dc:title>
  <dc:creator>Yu-Min Wang</dc:creator>
  <cp:lastModifiedBy>Windows User</cp:lastModifiedBy>
  <cp:revision>207</cp:revision>
  <cp:lastPrinted>2017-10-13T17:58:17Z</cp:lastPrinted>
  <dcterms:created xsi:type="dcterms:W3CDTF">2017-09-14T19:09:38Z</dcterms:created>
  <dcterms:modified xsi:type="dcterms:W3CDTF">2017-10-20T20:19:33Z</dcterms:modified>
</cp:coreProperties>
</file>

<file path=docProps/thumbnail.jpeg>
</file>